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93" r:id="rId3"/>
    <p:sldId id="266" r:id="rId4"/>
    <p:sldId id="346" r:id="rId5"/>
    <p:sldId id="347" r:id="rId6"/>
    <p:sldId id="348" r:id="rId7"/>
    <p:sldId id="349" r:id="rId8"/>
    <p:sldId id="267" r:id="rId9"/>
    <p:sldId id="318" r:id="rId10"/>
    <p:sldId id="319" r:id="rId11"/>
    <p:sldId id="342" r:id="rId12"/>
    <p:sldId id="343" r:id="rId13"/>
    <p:sldId id="344" r:id="rId14"/>
    <p:sldId id="262" r:id="rId15"/>
  </p:sldIdLst>
  <p:sldSz cx="12192000" cy="6858000"/>
  <p:notesSz cx="6858000" cy="9144000"/>
  <p:embeddedFontLst>
    <p:embeddedFont>
      <p:font typeface="楷体" panose="02010609060101010101" charset="-122"/>
      <p:regular r:id="rId19"/>
    </p:embeddedFont>
  </p:embeddedFontLst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0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clrMru>
    <a:srgbClr val="CC231F"/>
    <a:srgbClr val="DE2420"/>
    <a:srgbClr val="EC1245"/>
    <a:srgbClr val="FFC5C5"/>
    <a:srgbClr val="0041E0"/>
    <a:srgbClr val="97B5FF"/>
    <a:srgbClr val="D5E1FF"/>
    <a:srgbClr val="477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485F850-F761-4FF6-88B5-E5FF70C7C9B7}" styleName="{d81a1682-f6d3-453d-a0b4-2df6d50f48b8}">
    <a:wholeTbl>
      <a:tcTxStyle>
        <a:fontRef idx="none">
          <a:prstClr val="black"/>
        </a:fontRef>
      </a:tcTxStyle>
      <a:tcStyle>
        <a:tcBdr>
          <a:left>
            <a:ln w="6350" cmpd="sng">
              <a:solidFill>
                <a:srgbClr val="EE949E"/>
              </a:solidFill>
            </a:ln>
          </a:left>
          <a:right>
            <a:ln w="6350" cmpd="sng">
              <a:solidFill>
                <a:srgbClr val="EE949E"/>
              </a:solidFill>
            </a:ln>
          </a:right>
          <a:top>
            <a:ln w="6350" cmpd="sng">
              <a:solidFill>
                <a:srgbClr val="EE949E"/>
              </a:solidFill>
            </a:ln>
          </a:top>
          <a:bottom>
            <a:ln w="6350" cmpd="sng">
              <a:solidFill>
                <a:srgbClr val="EE949E"/>
              </a:solidFill>
            </a:ln>
          </a:bottom>
          <a:insideH>
            <a:ln w="6350" cmpd="sng">
              <a:solidFill>
                <a:srgbClr val="EE949E"/>
              </a:solidFill>
            </a:ln>
          </a:insideH>
          <a:insideV>
            <a:ln w="6350" cmpd="sng">
              <a:solidFill>
                <a:srgbClr val="EE949E"/>
              </a:solidFill>
            </a:ln>
          </a:insideV>
        </a:tcBdr>
        <a:fill>
          <a:solidFill>
            <a:srgbClr val="FFFFFF"/>
          </a:solidFill>
        </a:fill>
      </a:tcStyle>
    </a:wholeTbl>
    <a:firstRow>
      <a:tcTxStyle>
        <a:fontRef idx="none">
          <a:prstClr val="black"/>
        </a:fontRef>
      </a:tcTxStyle>
      <a:tcStyle>
        <a:tcBdr>
          <a:left>
            <a:ln w="6350" cmpd="sng">
              <a:solidFill>
                <a:srgbClr val="FFFFFF"/>
              </a:solidFill>
            </a:ln>
          </a:left>
          <a:right>
            <a:ln w="6350" cmpd="sng">
              <a:solidFill>
                <a:srgbClr val="FFFFFF"/>
              </a:solidFill>
            </a:ln>
          </a:right>
          <a:top>
            <a:ln w="6350" cmpd="sng">
              <a:solidFill>
                <a:srgbClr val="FFFFFF"/>
              </a:solidFill>
            </a:ln>
          </a:top>
          <a:bottom>
            <a:ln w="6350" cmpd="sng">
              <a:solidFill>
                <a:srgbClr val="FFFFFF"/>
              </a:solidFill>
            </a:ln>
          </a:bottom>
          <a:insideV>
            <a:ln w="6350" cmpd="sng">
              <a:solidFill>
                <a:srgbClr val="FFFFFF"/>
              </a:solidFill>
            </a:ln>
          </a:insideV>
        </a:tcBdr>
        <a:fill>
          <a:solidFill>
            <a:srgbClr val="EE949E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>
        <p:scale>
          <a:sx n="52" d="100"/>
          <a:sy n="52" d="100"/>
        </p:scale>
        <p:origin x="1080" y="840"/>
      </p:cViewPr>
      <p:guideLst>
        <p:guide orient="horz" pos="210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gs" Target="tags/tag68.xml"/><Relationship Id="rId2" Type="http://schemas.openxmlformats.org/officeDocument/2006/relationships/theme" Target="theme/theme1.xml"/><Relationship Id="rId19" Type="http://schemas.openxmlformats.org/officeDocument/2006/relationships/font" Target="fonts/font1.fntdata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A23A-67CB-4BD8-B905-0A73E224823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1A5A4-AA0B-420F-BDA1-F2E681087E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A23A-67CB-4BD8-B905-0A73E224823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1A5A4-AA0B-420F-BDA1-F2E681087E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A23A-67CB-4BD8-B905-0A73E224823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1A5A4-AA0B-420F-BDA1-F2E681087E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A23A-67CB-4BD8-B905-0A73E224823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1A5A4-AA0B-420F-BDA1-F2E681087E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A23A-67CB-4BD8-B905-0A73E224823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1A5A4-AA0B-420F-BDA1-F2E681087E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A23A-67CB-4BD8-B905-0A73E224823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1A5A4-AA0B-420F-BDA1-F2E681087E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A23A-67CB-4BD8-B905-0A73E224823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1A5A4-AA0B-420F-BDA1-F2E681087E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A23A-67CB-4BD8-B905-0A73E224823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1A5A4-AA0B-420F-BDA1-F2E681087E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A23A-67CB-4BD8-B905-0A73E224823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1A5A4-AA0B-420F-BDA1-F2E681087E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A23A-67CB-4BD8-B905-0A73E224823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1A5A4-AA0B-420F-BDA1-F2E681087E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1A23A-67CB-4BD8-B905-0A73E224823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1A5A4-AA0B-420F-BDA1-F2E681087E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1A23A-67CB-4BD8-B905-0A73E224823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1A5A4-AA0B-420F-BDA1-F2E681087EF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tags" Target="../tags/tag65.xml"/><Relationship Id="rId3" Type="http://schemas.openxmlformats.org/officeDocument/2006/relationships/image" Target="../media/image6.pn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tags" Target="../tags/tag66.xml"/><Relationship Id="rId3" Type="http://schemas.openxmlformats.org/officeDocument/2006/relationships/image" Target="../media/image6.pn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tags" Target="../tags/tag67.xml"/><Relationship Id="rId3" Type="http://schemas.openxmlformats.org/officeDocument/2006/relationships/image" Target="../media/image6.pn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0" Type="http://schemas.openxmlformats.org/officeDocument/2006/relationships/slideLayout" Target="../slideLayouts/slideLayout1.xml"/><Relationship Id="rId2" Type="http://schemas.microsoft.com/office/2007/relationships/hdphoto" Target="../media/image2.wdp"/><Relationship Id="rId19" Type="http://schemas.openxmlformats.org/officeDocument/2006/relationships/tags" Target="../tags/tag16.xml"/><Relationship Id="rId18" Type="http://schemas.openxmlformats.org/officeDocument/2006/relationships/image" Target="../media/image4.png"/><Relationship Id="rId17" Type="http://schemas.openxmlformats.org/officeDocument/2006/relationships/tags" Target="../tags/tag15.xml"/><Relationship Id="rId16" Type="http://schemas.openxmlformats.org/officeDocument/2006/relationships/tags" Target="../tags/tag14.xml"/><Relationship Id="rId15" Type="http://schemas.openxmlformats.org/officeDocument/2006/relationships/tags" Target="../tags/tag13.xml"/><Relationship Id="rId14" Type="http://schemas.openxmlformats.org/officeDocument/2006/relationships/tags" Target="../tags/tag12.xml"/><Relationship Id="rId13" Type="http://schemas.openxmlformats.org/officeDocument/2006/relationships/tags" Target="../tags/tag11.xml"/><Relationship Id="rId12" Type="http://schemas.openxmlformats.org/officeDocument/2006/relationships/tags" Target="../tags/tag10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8" Type="http://schemas.openxmlformats.org/officeDocument/2006/relationships/slideLayout" Target="../slideLayouts/slideLayout1.xml"/><Relationship Id="rId17" Type="http://schemas.openxmlformats.org/officeDocument/2006/relationships/image" Target="../media/image4.png"/><Relationship Id="rId16" Type="http://schemas.openxmlformats.org/officeDocument/2006/relationships/tags" Target="../tags/tag31.xml"/><Relationship Id="rId15" Type="http://schemas.openxmlformats.org/officeDocument/2006/relationships/tags" Target="../tags/tag30.xml"/><Relationship Id="rId14" Type="http://schemas.openxmlformats.org/officeDocument/2006/relationships/tags" Target="../tags/tag29.xml"/><Relationship Id="rId13" Type="http://schemas.openxmlformats.org/officeDocument/2006/relationships/tags" Target="../tags/tag28.xml"/><Relationship Id="rId12" Type="http://schemas.openxmlformats.org/officeDocument/2006/relationships/tags" Target="../tags/tag27.xml"/><Relationship Id="rId11" Type="http://schemas.openxmlformats.org/officeDocument/2006/relationships/tags" Target="../tags/tag26.xml"/><Relationship Id="rId10" Type="http://schemas.openxmlformats.org/officeDocument/2006/relationships/tags" Target="../tags/tag25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39.xml"/><Relationship Id="rId8" Type="http://schemas.openxmlformats.org/officeDocument/2006/relationships/tags" Target="../tags/tag38.xml"/><Relationship Id="rId7" Type="http://schemas.openxmlformats.org/officeDocument/2006/relationships/tags" Target="../tags/tag37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1" Type="http://schemas.openxmlformats.org/officeDocument/2006/relationships/slideLayout" Target="../slideLayouts/slideLayout1.xml"/><Relationship Id="rId20" Type="http://schemas.openxmlformats.org/officeDocument/2006/relationships/image" Target="../media/image4.png"/><Relationship Id="rId2" Type="http://schemas.openxmlformats.org/officeDocument/2006/relationships/tags" Target="../tags/tag32.xml"/><Relationship Id="rId19" Type="http://schemas.openxmlformats.org/officeDocument/2006/relationships/tags" Target="../tags/tag49.xml"/><Relationship Id="rId18" Type="http://schemas.openxmlformats.org/officeDocument/2006/relationships/tags" Target="../tags/tag48.xml"/><Relationship Id="rId17" Type="http://schemas.openxmlformats.org/officeDocument/2006/relationships/tags" Target="../tags/tag47.xml"/><Relationship Id="rId16" Type="http://schemas.openxmlformats.org/officeDocument/2006/relationships/tags" Target="../tags/tag46.xml"/><Relationship Id="rId15" Type="http://schemas.openxmlformats.org/officeDocument/2006/relationships/tags" Target="../tags/tag45.xml"/><Relationship Id="rId14" Type="http://schemas.openxmlformats.org/officeDocument/2006/relationships/tags" Target="../tags/tag44.xml"/><Relationship Id="rId13" Type="http://schemas.openxmlformats.org/officeDocument/2006/relationships/tags" Target="../tags/tag43.xml"/><Relationship Id="rId12" Type="http://schemas.openxmlformats.org/officeDocument/2006/relationships/tags" Target="../tags/tag42.xml"/><Relationship Id="rId11" Type="http://schemas.openxmlformats.org/officeDocument/2006/relationships/tags" Target="../tags/tag41.xml"/><Relationship Id="rId10" Type="http://schemas.openxmlformats.org/officeDocument/2006/relationships/tags" Target="../tags/tag40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57.xml"/><Relationship Id="rId8" Type="http://schemas.openxmlformats.org/officeDocument/2006/relationships/tags" Target="../tags/tag56.xml"/><Relationship Id="rId7" Type="http://schemas.openxmlformats.org/officeDocument/2006/relationships/tags" Target="../tags/tag55.xml"/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4" Type="http://schemas.openxmlformats.org/officeDocument/2006/relationships/tags" Target="../tags/tag52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4.png"/><Relationship Id="rId13" Type="http://schemas.openxmlformats.org/officeDocument/2006/relationships/tags" Target="../tags/tag61.xml"/><Relationship Id="rId12" Type="http://schemas.openxmlformats.org/officeDocument/2006/relationships/tags" Target="../tags/tag60.xml"/><Relationship Id="rId11" Type="http://schemas.openxmlformats.org/officeDocument/2006/relationships/tags" Target="../tags/tag59.xml"/><Relationship Id="rId10" Type="http://schemas.openxmlformats.org/officeDocument/2006/relationships/tags" Target="../tags/tag58.xml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tags" Target="../tags/tag62.xml"/><Relationship Id="rId3" Type="http://schemas.openxmlformats.org/officeDocument/2006/relationships/image" Target="../media/image6.pn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tags" Target="../tags/tag63.xml"/><Relationship Id="rId3" Type="http://schemas.openxmlformats.org/officeDocument/2006/relationships/image" Target="../media/image6.pn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tags" Target="../tags/tag64.xml"/><Relationship Id="rId3" Type="http://schemas.openxmlformats.org/officeDocument/2006/relationships/image" Target="../media/image6.pn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: 圆角 3"/>
          <p:cNvSpPr/>
          <p:nvPr/>
        </p:nvSpPr>
        <p:spPr>
          <a:xfrm>
            <a:off x="620358" y="529815"/>
            <a:ext cx="10951285" cy="5798371"/>
          </a:xfrm>
          <a:prstGeom prst="roundRect">
            <a:avLst>
              <a:gd name="adj" fmla="val 1454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355600" dist="800100" dir="5400000" sx="91000" sy="91000" algn="t" rotWithShape="0">
              <a:schemeClr val="tx1">
                <a:lumMod val="65000"/>
                <a:lumOff val="35000"/>
                <a:alpha val="45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sp>
        <p:nvSpPr>
          <p:cNvPr id="6" name="任意多边形: 形状 9"/>
          <p:cNvSpPr/>
          <p:nvPr/>
        </p:nvSpPr>
        <p:spPr>
          <a:xfrm flipH="1">
            <a:off x="1210990" y="529815"/>
            <a:ext cx="8116720" cy="5798371"/>
          </a:xfrm>
          <a:custGeom>
            <a:avLst/>
            <a:gdLst>
              <a:gd name="connsiteX0" fmla="*/ 0 w 8244340"/>
              <a:gd name="connsiteY0" fmla="*/ 0 h 5798371"/>
              <a:gd name="connsiteX1" fmla="*/ 8160032 w 8244340"/>
              <a:gd name="connsiteY1" fmla="*/ 0 h 5798371"/>
              <a:gd name="connsiteX2" fmla="*/ 8244340 w 8244340"/>
              <a:gd name="connsiteY2" fmla="*/ 84308 h 5798371"/>
              <a:gd name="connsiteX3" fmla="*/ 8244340 w 8244340"/>
              <a:gd name="connsiteY3" fmla="*/ 5714063 h 5798371"/>
              <a:gd name="connsiteX4" fmla="*/ 8160032 w 8244340"/>
              <a:gd name="connsiteY4" fmla="*/ 5798371 h 5798371"/>
              <a:gd name="connsiteX5" fmla="*/ 1187995 w 8244340"/>
              <a:gd name="connsiteY5" fmla="*/ 5798371 h 5798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44340" h="5798371">
                <a:moveTo>
                  <a:pt x="0" y="0"/>
                </a:moveTo>
                <a:lnTo>
                  <a:pt x="8160032" y="0"/>
                </a:lnTo>
                <a:cubicBezTo>
                  <a:pt x="8206594" y="0"/>
                  <a:pt x="8244340" y="37746"/>
                  <a:pt x="8244340" y="84308"/>
                </a:cubicBezTo>
                <a:lnTo>
                  <a:pt x="8244340" y="5714063"/>
                </a:lnTo>
                <a:cubicBezTo>
                  <a:pt x="8244340" y="5760625"/>
                  <a:pt x="8206594" y="5798371"/>
                  <a:pt x="8160032" y="5798371"/>
                </a:cubicBezTo>
                <a:lnTo>
                  <a:pt x="1187995" y="5798371"/>
                </a:lnTo>
                <a:close/>
              </a:path>
            </a:pathLst>
          </a:custGeom>
          <a:solidFill>
            <a:srgbClr val="C00000">
              <a:alpha val="14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sp>
        <p:nvSpPr>
          <p:cNvPr id="7" name="任意多边形: 形状 41"/>
          <p:cNvSpPr/>
          <p:nvPr/>
        </p:nvSpPr>
        <p:spPr>
          <a:xfrm flipH="1">
            <a:off x="615051" y="529815"/>
            <a:ext cx="8244340" cy="5798371"/>
          </a:xfrm>
          <a:custGeom>
            <a:avLst/>
            <a:gdLst>
              <a:gd name="connsiteX0" fmla="*/ 0 w 8244340"/>
              <a:gd name="connsiteY0" fmla="*/ 0 h 5798371"/>
              <a:gd name="connsiteX1" fmla="*/ 8160032 w 8244340"/>
              <a:gd name="connsiteY1" fmla="*/ 0 h 5798371"/>
              <a:gd name="connsiteX2" fmla="*/ 8244340 w 8244340"/>
              <a:gd name="connsiteY2" fmla="*/ 84308 h 5798371"/>
              <a:gd name="connsiteX3" fmla="*/ 8244340 w 8244340"/>
              <a:gd name="connsiteY3" fmla="*/ 5714063 h 5798371"/>
              <a:gd name="connsiteX4" fmla="*/ 8160032 w 8244340"/>
              <a:gd name="connsiteY4" fmla="*/ 5798371 h 5798371"/>
              <a:gd name="connsiteX5" fmla="*/ 1187995 w 8244340"/>
              <a:gd name="connsiteY5" fmla="*/ 5798371 h 5798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44340" h="5798371">
                <a:moveTo>
                  <a:pt x="0" y="0"/>
                </a:moveTo>
                <a:lnTo>
                  <a:pt x="8160032" y="0"/>
                </a:lnTo>
                <a:cubicBezTo>
                  <a:pt x="8206594" y="0"/>
                  <a:pt x="8244340" y="37746"/>
                  <a:pt x="8244340" y="84308"/>
                </a:cubicBezTo>
                <a:lnTo>
                  <a:pt x="8244340" y="5714063"/>
                </a:lnTo>
                <a:cubicBezTo>
                  <a:pt x="8244340" y="5760625"/>
                  <a:pt x="8206594" y="5798371"/>
                  <a:pt x="8160032" y="5798371"/>
                </a:cubicBezTo>
                <a:lnTo>
                  <a:pt x="1187995" y="5798371"/>
                </a:lnTo>
                <a:close/>
              </a:path>
            </a:pathLst>
          </a:custGeom>
          <a:gradFill>
            <a:gsLst>
              <a:gs pos="0">
                <a:srgbClr val="E90A05"/>
              </a:gs>
              <a:gs pos="73000">
                <a:srgbClr val="A80804"/>
              </a:gs>
            </a:gsLst>
            <a:path path="circle">
              <a:fillToRect r="100000" b="100000"/>
            </a:path>
          </a:gradFill>
          <a:ln w="38100">
            <a:noFill/>
          </a:ln>
          <a:effectLst>
            <a:outerShdw blurRad="152400" dist="76200" dir="2700000" algn="tl" rotWithShape="0">
              <a:srgbClr val="C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sz="2000">
              <a:solidFill>
                <a:schemeClr val="bg1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825170" y="883249"/>
            <a:ext cx="381556" cy="381556"/>
            <a:chOff x="10825170" y="883249"/>
            <a:chExt cx="381556" cy="381556"/>
          </a:xfrm>
        </p:grpSpPr>
        <p:sp>
          <p:nvSpPr>
            <p:cNvPr id="23" name="椭圆 22"/>
            <p:cNvSpPr/>
            <p:nvPr/>
          </p:nvSpPr>
          <p:spPr>
            <a:xfrm>
              <a:off x="10825170" y="1168749"/>
              <a:ext cx="96056" cy="96056"/>
            </a:xfrm>
            <a:prstGeom prst="ellipse">
              <a:avLst/>
            </a:prstGeom>
            <a:gradFill>
              <a:gsLst>
                <a:gs pos="0">
                  <a:srgbClr val="E90A05"/>
                </a:gs>
                <a:gs pos="73000">
                  <a:srgbClr val="A80804"/>
                </a:gs>
              </a:gsLst>
              <a:path path="circle">
                <a:fillToRect r="100000" b="100000"/>
              </a:path>
            </a:gra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sz="20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10967920" y="1168749"/>
              <a:ext cx="96056" cy="96056"/>
            </a:xfrm>
            <a:prstGeom prst="ellipse">
              <a:avLst/>
            </a:prstGeom>
            <a:gradFill>
              <a:gsLst>
                <a:gs pos="0">
                  <a:srgbClr val="E90A05"/>
                </a:gs>
                <a:gs pos="73000">
                  <a:srgbClr val="A80804"/>
                </a:gs>
              </a:gsLst>
              <a:path path="circle">
                <a:fillToRect r="100000" b="100000"/>
              </a:path>
            </a:gra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sz="20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1110670" y="1168749"/>
              <a:ext cx="96056" cy="96056"/>
            </a:xfrm>
            <a:prstGeom prst="ellipse">
              <a:avLst/>
            </a:prstGeom>
            <a:gradFill>
              <a:gsLst>
                <a:gs pos="0">
                  <a:srgbClr val="E90A05"/>
                </a:gs>
                <a:gs pos="73000">
                  <a:srgbClr val="A80804"/>
                </a:gs>
              </a:gsLst>
              <a:path path="circle">
                <a:fillToRect r="100000" b="100000"/>
              </a:path>
            </a:gra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sz="20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0825170" y="1025999"/>
              <a:ext cx="96056" cy="96056"/>
            </a:xfrm>
            <a:prstGeom prst="ellipse">
              <a:avLst/>
            </a:prstGeom>
            <a:gradFill>
              <a:gsLst>
                <a:gs pos="0">
                  <a:srgbClr val="E90A05"/>
                </a:gs>
                <a:gs pos="73000">
                  <a:srgbClr val="A80804"/>
                </a:gs>
              </a:gsLst>
              <a:path path="circle">
                <a:fillToRect r="100000" b="100000"/>
              </a:path>
            </a:gra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sz="20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>
              <a:off x="10967920" y="1025999"/>
              <a:ext cx="96056" cy="96056"/>
            </a:xfrm>
            <a:prstGeom prst="ellipse">
              <a:avLst/>
            </a:prstGeom>
            <a:gradFill>
              <a:gsLst>
                <a:gs pos="0">
                  <a:srgbClr val="E90A05"/>
                </a:gs>
                <a:gs pos="73000">
                  <a:srgbClr val="A80804"/>
                </a:gs>
              </a:gsLst>
              <a:path path="circle">
                <a:fillToRect r="100000" b="100000"/>
              </a:path>
            </a:gra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sz="20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11110670" y="1025999"/>
              <a:ext cx="96056" cy="96056"/>
            </a:xfrm>
            <a:prstGeom prst="ellipse">
              <a:avLst/>
            </a:prstGeom>
            <a:gradFill>
              <a:gsLst>
                <a:gs pos="0">
                  <a:srgbClr val="E90A05"/>
                </a:gs>
                <a:gs pos="73000">
                  <a:srgbClr val="A80804"/>
                </a:gs>
              </a:gsLst>
              <a:path path="circle">
                <a:fillToRect r="100000" b="100000"/>
              </a:path>
            </a:gra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sz="20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9" name="椭圆 28"/>
            <p:cNvSpPr/>
            <p:nvPr/>
          </p:nvSpPr>
          <p:spPr>
            <a:xfrm>
              <a:off x="10825170" y="883249"/>
              <a:ext cx="96056" cy="96056"/>
            </a:xfrm>
            <a:prstGeom prst="ellipse">
              <a:avLst/>
            </a:prstGeom>
            <a:gradFill>
              <a:gsLst>
                <a:gs pos="0">
                  <a:srgbClr val="E90A05"/>
                </a:gs>
                <a:gs pos="73000">
                  <a:srgbClr val="A80804"/>
                </a:gs>
              </a:gsLst>
              <a:path path="circle">
                <a:fillToRect r="100000" b="100000"/>
              </a:path>
            </a:gra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sz="20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30" name="椭圆 29"/>
            <p:cNvSpPr/>
            <p:nvPr/>
          </p:nvSpPr>
          <p:spPr>
            <a:xfrm>
              <a:off x="10967920" y="883249"/>
              <a:ext cx="96056" cy="96056"/>
            </a:xfrm>
            <a:prstGeom prst="ellipse">
              <a:avLst/>
            </a:prstGeom>
            <a:gradFill>
              <a:gsLst>
                <a:gs pos="0">
                  <a:srgbClr val="E90A05"/>
                </a:gs>
                <a:gs pos="73000">
                  <a:srgbClr val="A80804"/>
                </a:gs>
              </a:gsLst>
              <a:path path="circle">
                <a:fillToRect r="100000" b="100000"/>
              </a:path>
            </a:gra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sz="20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31" name="椭圆 30"/>
            <p:cNvSpPr/>
            <p:nvPr/>
          </p:nvSpPr>
          <p:spPr>
            <a:xfrm>
              <a:off x="11110670" y="883249"/>
              <a:ext cx="96056" cy="96056"/>
            </a:xfrm>
            <a:prstGeom prst="ellipse">
              <a:avLst/>
            </a:prstGeom>
            <a:gradFill>
              <a:gsLst>
                <a:gs pos="0">
                  <a:srgbClr val="E90A05"/>
                </a:gs>
                <a:gs pos="73000">
                  <a:srgbClr val="A80804"/>
                </a:gs>
              </a:gsLst>
              <a:path path="circle">
                <a:fillToRect r="100000" b="100000"/>
              </a:path>
            </a:gra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sz="20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  <a:sym typeface="思源黑体 CN Normal" panose="020B0400000000000000" pitchFamily="34" charset="-122"/>
              </a:endParaRPr>
            </a:p>
          </p:txBody>
        </p:sp>
      </p:grpSp>
      <p:sp>
        <p:nvSpPr>
          <p:cNvPr id="32" name="文本框 31"/>
          <p:cNvSpPr txBox="1"/>
          <p:nvPr/>
        </p:nvSpPr>
        <p:spPr>
          <a:xfrm>
            <a:off x="7223580" y="4256541"/>
            <a:ext cx="4347466" cy="927455"/>
          </a:xfrm>
          <a:prstGeom prst="rect">
            <a:avLst/>
          </a:prstGeom>
          <a:noFill/>
        </p:spPr>
        <p:txBody>
          <a:bodyPr wrap="square" lIns="72000" bIns="144000" anchor="ctr" anchorCtr="0"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9992886" y="1991433"/>
            <a:ext cx="738664" cy="3441555"/>
          </a:xfrm>
          <a:prstGeom prst="rect">
            <a:avLst/>
          </a:prstGeom>
        </p:spPr>
        <p:txBody>
          <a:bodyPr vert="eaVert"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b="0" i="0" spc="300" dirty="0" smtClean="0">
                <a:solidFill>
                  <a:srgbClr val="C00000"/>
                </a:solidFill>
                <a:effectLst/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站在新的一年的起点，让我们满怀希望，迎接新的机遇和挑战</a:t>
            </a:r>
            <a:endParaRPr lang="zh-CN" altLang="en-US" sz="1200" spc="300" dirty="0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556" y="633955"/>
            <a:ext cx="8255049" cy="5798371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823291" y="5798264"/>
            <a:ext cx="381556" cy="381556"/>
            <a:chOff x="2590800" y="-1485900"/>
            <a:chExt cx="1089660" cy="1089660"/>
          </a:xfrm>
          <a:solidFill>
            <a:schemeClr val="bg1"/>
          </a:solidFill>
        </p:grpSpPr>
        <p:sp>
          <p:nvSpPr>
            <p:cNvPr id="10" name="椭圆 9"/>
            <p:cNvSpPr/>
            <p:nvPr/>
          </p:nvSpPr>
          <p:spPr>
            <a:xfrm>
              <a:off x="2590800" y="-670560"/>
              <a:ext cx="274320" cy="27432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  <a:sym typeface="思源黑体 CN Normal" panose="020B0400000000000000" pitchFamily="34" charset="-122"/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2998470" y="-670560"/>
              <a:ext cx="274320" cy="27432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  <a:sym typeface="思源黑体 CN Normal" panose="020B0400000000000000" pitchFamily="34" charset="-122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3406140" y="-670560"/>
              <a:ext cx="274320" cy="27432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2590800" y="-1078230"/>
              <a:ext cx="274320" cy="27432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  <a:sym typeface="思源黑体 CN Normal" panose="020B0400000000000000" pitchFamily="34" charset="-122"/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2998470" y="-1078230"/>
              <a:ext cx="274320" cy="27432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  <a:sym typeface="思源黑体 CN Normal" panose="020B0400000000000000" pitchFamily="34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3406140" y="-1078230"/>
              <a:ext cx="274320" cy="27432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  <a:sym typeface="思源黑体 CN Normal" panose="020B0400000000000000" pitchFamily="34" charset="-122"/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2590800" y="-1485900"/>
              <a:ext cx="274320" cy="27432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  <a:sym typeface="思源黑体 CN Normal" panose="020B0400000000000000" pitchFamily="34" charset="-122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2998470" y="-1485900"/>
              <a:ext cx="274320" cy="27432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  <a:sym typeface="思源黑体 CN Normal" panose="020B0400000000000000" pitchFamily="34" charset="-122"/>
              </a:endParaRPr>
            </a:p>
          </p:txBody>
        </p:sp>
        <p:sp>
          <p:nvSpPr>
            <p:cNvPr id="18" name="椭圆 17"/>
            <p:cNvSpPr/>
            <p:nvPr/>
          </p:nvSpPr>
          <p:spPr>
            <a:xfrm>
              <a:off x="3406140" y="-1485900"/>
              <a:ext cx="274320" cy="27432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  <a:sym typeface="思源黑体 CN Normal" panose="020B0400000000000000" pitchFamily="34" charset="-122"/>
              </a:endParaRPr>
            </a:p>
          </p:txBody>
        </p:sp>
      </p:grpSp>
      <p:sp>
        <p:nvSpPr>
          <p:cNvPr id="53" name="爱设计-1"/>
          <p:cNvSpPr/>
          <p:nvPr/>
        </p:nvSpPr>
        <p:spPr>
          <a:xfrm>
            <a:off x="1652270" y="2360295"/>
            <a:ext cx="5799455" cy="862330"/>
          </a:xfrm>
          <a:prstGeom prst="rect">
            <a:avLst/>
          </a:prstGeom>
          <a:effectLst/>
        </p:spPr>
        <p:txBody>
          <a:bodyPr wrap="square" lIns="0" tIns="0" rIns="0" bIns="0">
            <a:noAutofit/>
          </a:bodyPr>
          <a:lstStyle/>
          <a:p>
            <a:r>
              <a:rPr lang="zh-CN" altLang="en-US" sz="48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rPr>
              <a:t>开放教育</a:t>
            </a:r>
            <a:r>
              <a:rPr lang="zh-CN" altLang="en-US" sz="4800" dirty="0" smtClean="0">
                <a:gradFill>
                  <a:gsLst>
                    <a:gs pos="100000">
                      <a:srgbClr val="FFC5C5"/>
                    </a:gs>
                    <a:gs pos="0">
                      <a:schemeClr val="bg1"/>
                    </a:gs>
                  </a:gsLst>
                  <a:lin ang="2700000" scaled="1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Normal" panose="020B0400000000000000" pitchFamily="34" charset="-122"/>
              </a:rPr>
              <a:t>办学评估</a:t>
            </a:r>
            <a:endParaRPr lang="zh-CN" altLang="en-US" sz="48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56" name="爱设计-1"/>
          <p:cNvSpPr/>
          <p:nvPr/>
        </p:nvSpPr>
        <p:spPr>
          <a:xfrm>
            <a:off x="1424305" y="3267075"/>
            <a:ext cx="7164070" cy="862330"/>
          </a:xfrm>
          <a:prstGeom prst="rect">
            <a:avLst/>
          </a:prstGeom>
          <a:effectLst/>
        </p:spPr>
        <p:txBody>
          <a:bodyPr wrap="square" lIns="0" tIns="0" rIns="0" bIns="0">
            <a:noAutofit/>
          </a:bodyPr>
          <a:lstStyle/>
          <a:p>
            <a:r>
              <a:rPr lang="zh-CN" altLang="en-US" sz="4800" dirty="0" smtClean="0">
                <a:gradFill>
                  <a:gsLst>
                    <a:gs pos="100000">
                      <a:srgbClr val="FFC5C5"/>
                    </a:gs>
                    <a:gs pos="0">
                      <a:schemeClr val="bg1"/>
                    </a:gs>
                  </a:gsLst>
                  <a:lin ang="2700000" scaled="1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Normal" panose="020B0400000000000000" pitchFamily="34" charset="-122"/>
              </a:rPr>
              <a:t>整改重点与工作安排</a:t>
            </a:r>
            <a:endParaRPr lang="zh-CN" altLang="en-US" sz="4800" dirty="0" smtClean="0">
              <a:ln w="19050">
                <a:solidFill>
                  <a:sysClr val="window" lastClr="FFFFFF"/>
                </a:solidFill>
              </a:ln>
              <a:noFill/>
              <a:latin typeface="思源黑体 CN Bold" panose="020B0800000000000000" pitchFamily="34" charset="-122"/>
              <a:ea typeface="思源黑体 CN Bold" panose="020B0800000000000000" pitchFamily="34" charset="-122"/>
              <a:sym typeface="思源黑体 CN Normal" panose="020B0400000000000000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207105" y="4701613"/>
            <a:ext cx="327676" cy="327676"/>
            <a:chOff x="1414812" y="4550371"/>
            <a:chExt cx="494271" cy="494271"/>
          </a:xfrm>
        </p:grpSpPr>
        <p:sp>
          <p:nvSpPr>
            <p:cNvPr id="35" name="椭圆 34"/>
            <p:cNvSpPr/>
            <p:nvPr/>
          </p:nvSpPr>
          <p:spPr>
            <a:xfrm>
              <a:off x="1414812" y="4550371"/>
              <a:ext cx="494271" cy="494271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ysClr val="window" lastClr="FFFFFF"/>
              </a:solidFill>
              <a:prstDash val="solid"/>
              <a:miter lim="800000"/>
            </a:ln>
            <a:effectLst>
              <a:outerShdw blurRad="342900" dist="152400" dir="2700000" algn="tl" rotWithShape="0">
                <a:srgbClr val="CA1F1D">
                  <a:alpha val="18000"/>
                </a:srgbClr>
              </a:outerShdw>
            </a:effectLst>
          </p:spPr>
          <p:txBody>
            <a:bodyPr rtlCol="0" anchor="ctr"/>
            <a:lstStyle/>
            <a:p>
              <a:pPr algn="ctr"/>
              <a:endParaRPr lang="zh-CN" altLang="en-US" sz="1400" kern="0" dirty="0">
                <a:solidFill>
                  <a:prstClr val="white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endParaRPr>
            </a:p>
          </p:txBody>
        </p:sp>
        <p:sp>
          <p:nvSpPr>
            <p:cNvPr id="36" name="iconfont-11899-5651479"/>
            <p:cNvSpPr/>
            <p:nvPr/>
          </p:nvSpPr>
          <p:spPr>
            <a:xfrm>
              <a:off x="1539106" y="4674715"/>
              <a:ext cx="245682" cy="245583"/>
            </a:xfrm>
            <a:custGeom>
              <a:avLst/>
              <a:gdLst>
                <a:gd name="T0" fmla="*/ 5482 w 10375"/>
                <a:gd name="T1" fmla="*/ 5170 h 10372"/>
                <a:gd name="T2" fmla="*/ 7765 w 10375"/>
                <a:gd name="T3" fmla="*/ 2887 h 10372"/>
                <a:gd name="T4" fmla="*/ 5187 w 10375"/>
                <a:gd name="T5" fmla="*/ 0 h 10372"/>
                <a:gd name="T6" fmla="*/ 2593 w 10375"/>
                <a:gd name="T7" fmla="*/ 2592 h 10372"/>
                <a:gd name="T8" fmla="*/ 2593 w 10375"/>
                <a:gd name="T9" fmla="*/ 2593 h 10372"/>
                <a:gd name="T10" fmla="*/ 5482 w 10375"/>
                <a:gd name="T11" fmla="*/ 5170 h 10372"/>
                <a:gd name="T12" fmla="*/ 5187 w 10375"/>
                <a:gd name="T13" fmla="*/ 5927 h 10372"/>
                <a:gd name="T14" fmla="*/ 0 w 10375"/>
                <a:gd name="T15" fmla="*/ 8891 h 10372"/>
                <a:gd name="T16" fmla="*/ 0 w 10375"/>
                <a:gd name="T17" fmla="*/ 10002 h 10372"/>
                <a:gd name="T18" fmla="*/ 370 w 10375"/>
                <a:gd name="T19" fmla="*/ 10372 h 10372"/>
                <a:gd name="T20" fmla="*/ 10003 w 10375"/>
                <a:gd name="T21" fmla="*/ 10372 h 10372"/>
                <a:gd name="T22" fmla="*/ 10373 w 10375"/>
                <a:gd name="T23" fmla="*/ 10002 h 10372"/>
                <a:gd name="T24" fmla="*/ 10373 w 10375"/>
                <a:gd name="T25" fmla="*/ 8891 h 10372"/>
                <a:gd name="T26" fmla="*/ 5187 w 10375"/>
                <a:gd name="T27" fmla="*/ 5927 h 10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375" h="10372">
                  <a:moveTo>
                    <a:pt x="5482" y="5170"/>
                  </a:moveTo>
                  <a:cubicBezTo>
                    <a:pt x="6671" y="5038"/>
                    <a:pt x="7633" y="4076"/>
                    <a:pt x="7765" y="2887"/>
                  </a:cubicBezTo>
                  <a:cubicBezTo>
                    <a:pt x="7937" y="1322"/>
                    <a:pt x="6717" y="0"/>
                    <a:pt x="5187" y="0"/>
                  </a:cubicBezTo>
                  <a:cubicBezTo>
                    <a:pt x="3755" y="0"/>
                    <a:pt x="2593" y="1160"/>
                    <a:pt x="2593" y="2592"/>
                  </a:cubicBezTo>
                  <a:lnTo>
                    <a:pt x="2593" y="2593"/>
                  </a:lnTo>
                  <a:cubicBezTo>
                    <a:pt x="2593" y="4123"/>
                    <a:pt x="3917" y="5342"/>
                    <a:pt x="5482" y="5170"/>
                  </a:cubicBezTo>
                  <a:close/>
                  <a:moveTo>
                    <a:pt x="5187" y="5927"/>
                  </a:moveTo>
                  <a:cubicBezTo>
                    <a:pt x="3456" y="5927"/>
                    <a:pt x="0" y="6919"/>
                    <a:pt x="0" y="8891"/>
                  </a:cubicBezTo>
                  <a:lnTo>
                    <a:pt x="0" y="10002"/>
                  </a:lnTo>
                  <a:cubicBezTo>
                    <a:pt x="0" y="10207"/>
                    <a:pt x="166" y="10372"/>
                    <a:pt x="370" y="10372"/>
                  </a:cubicBezTo>
                  <a:lnTo>
                    <a:pt x="10003" y="10372"/>
                  </a:lnTo>
                  <a:cubicBezTo>
                    <a:pt x="10208" y="10372"/>
                    <a:pt x="10373" y="10206"/>
                    <a:pt x="10373" y="10002"/>
                  </a:cubicBezTo>
                  <a:lnTo>
                    <a:pt x="10373" y="8891"/>
                  </a:lnTo>
                  <a:cubicBezTo>
                    <a:pt x="10375" y="6921"/>
                    <a:pt x="6918" y="5927"/>
                    <a:pt x="5187" y="5927"/>
                  </a:cubicBezTo>
                  <a:close/>
                </a:path>
              </a:pathLst>
            </a:custGeom>
            <a:gradFill>
              <a:gsLst>
                <a:gs pos="0">
                  <a:srgbClr val="E90A05"/>
                </a:gs>
                <a:gs pos="73000">
                  <a:srgbClr val="A80804"/>
                </a:gs>
              </a:gsLst>
              <a:path path="circle">
                <a:fillToRect r="100000" b="100000"/>
              </a:path>
            </a:gradFill>
            <a:ln w="38100">
              <a:noFill/>
            </a:ln>
            <a:effectLst>
              <a:outerShdw blurRad="152400" dist="76200" dir="2700000" algn="tl" rotWithShape="0">
                <a:srgbClr val="C00000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sz="20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</a:endParaRPr>
            </a:p>
          </p:txBody>
        </p:sp>
      </p:grpSp>
      <p:sp>
        <p:nvSpPr>
          <p:cNvPr id="37" name="文本框 36"/>
          <p:cNvSpPr txBox="1"/>
          <p:nvPr/>
        </p:nvSpPr>
        <p:spPr>
          <a:xfrm>
            <a:off x="2633980" y="4633595"/>
            <a:ext cx="3670300" cy="4781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质量监控与评价中心</a:t>
            </a:r>
            <a:r>
              <a:rPr lang="en-US" altLang="zh-CN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   </a:t>
            </a:r>
            <a:r>
              <a:rPr lang="zh-CN" altLang="en-US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周可宝</a:t>
            </a:r>
            <a:endParaRPr lang="zh-CN" altLang="en-US" dirty="0" smtClean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3163570" y="5184140"/>
            <a:ext cx="2009775" cy="4781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2024</a:t>
            </a:r>
            <a:r>
              <a:rPr lang="zh-CN" altLang="en-US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年</a:t>
            </a:r>
            <a:r>
              <a:rPr lang="en-US" altLang="zh-CN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3</a:t>
            </a:r>
            <a:r>
              <a:rPr lang="zh-CN" altLang="en-US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月</a:t>
            </a:r>
            <a:r>
              <a:rPr lang="en-US" altLang="zh-CN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22</a:t>
            </a:r>
            <a:r>
              <a:rPr lang="zh-CN" altLang="en-US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日</a:t>
            </a:r>
            <a:endParaRPr lang="zh-CN" altLang="en-US" dirty="0" smtClean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80" y="633730"/>
            <a:ext cx="2713355" cy="6927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4" name="矩形: 圆角 3"/>
          <p:cNvSpPr/>
          <p:nvPr/>
        </p:nvSpPr>
        <p:spPr>
          <a:xfrm>
            <a:off x="620358" y="529815"/>
            <a:ext cx="10951285" cy="5798371"/>
          </a:xfrm>
          <a:prstGeom prst="roundRect">
            <a:avLst>
              <a:gd name="adj" fmla="val 1454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355600" dist="800100" dir="5400000" sx="91000" sy="91000" algn="t" rotWithShape="0">
              <a:schemeClr val="tx1">
                <a:lumMod val="65000"/>
                <a:lumOff val="35000"/>
                <a:alpha val="45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>
                  <a:alpha val="18000"/>
                </a:prstClr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20395" y="529590"/>
            <a:ext cx="2132965" cy="5798185"/>
          </a:xfrm>
          <a:prstGeom prst="rect">
            <a:avLst/>
          </a:prstGeom>
          <a:gradFill>
            <a:gsLst>
              <a:gs pos="0">
                <a:srgbClr val="E90A05"/>
              </a:gs>
              <a:gs pos="73000">
                <a:srgbClr val="A80804"/>
              </a:gs>
            </a:gsLst>
            <a:path path="circle">
              <a:fillToRect r="100000" b="100000"/>
            </a:path>
          </a:gradFill>
          <a:ln w="38100">
            <a:noFill/>
          </a:ln>
          <a:effectLst>
            <a:outerShdw blurRad="152400" dist="76200" dir="2700000" algn="tl" rotWithShape="0">
              <a:srgbClr val="C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000">
              <a:solidFill>
                <a:schemeClr val="bg1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44" name="爱设计-10-8"/>
          <p:cNvSpPr/>
          <p:nvPr/>
        </p:nvSpPr>
        <p:spPr>
          <a:xfrm rot="18900000">
            <a:off x="10859002" y="5738478"/>
            <a:ext cx="86749" cy="86749"/>
          </a:xfrm>
          <a:custGeom>
            <a:avLst/>
            <a:gdLst>
              <a:gd name="connsiteX0" fmla="*/ 0 w 252248"/>
              <a:gd name="connsiteY0" fmla="*/ 0 h 252248"/>
              <a:gd name="connsiteX1" fmla="*/ 252248 w 252248"/>
              <a:gd name="connsiteY1" fmla="*/ 0 h 252248"/>
              <a:gd name="connsiteX2" fmla="*/ 252248 w 252248"/>
              <a:gd name="connsiteY2" fmla="*/ 252248 h 252248"/>
              <a:gd name="connsiteX3" fmla="*/ 0 w 252248"/>
              <a:gd name="connsiteY3" fmla="*/ 252248 h 252248"/>
              <a:gd name="connsiteX4" fmla="*/ 0 w 252248"/>
              <a:gd name="connsiteY4" fmla="*/ 0 h 252248"/>
              <a:gd name="connsiteX0-1" fmla="*/ 0 w 252248"/>
              <a:gd name="connsiteY0-2" fmla="*/ 0 h 252248"/>
              <a:gd name="connsiteX1-3" fmla="*/ 252248 w 252248"/>
              <a:gd name="connsiteY1-4" fmla="*/ 0 h 252248"/>
              <a:gd name="connsiteX2-5" fmla="*/ 252248 w 252248"/>
              <a:gd name="connsiteY2-6" fmla="*/ 252248 h 252248"/>
              <a:gd name="connsiteX3-7" fmla="*/ 0 w 252248"/>
              <a:gd name="connsiteY3-8" fmla="*/ 252248 h 252248"/>
              <a:gd name="connsiteX4-9" fmla="*/ 91440 w 252248"/>
              <a:gd name="connsiteY4-10" fmla="*/ 91440 h 252248"/>
              <a:gd name="connsiteX0-11" fmla="*/ 252248 w 252248"/>
              <a:gd name="connsiteY0-12" fmla="*/ 0 h 252248"/>
              <a:gd name="connsiteX1-13" fmla="*/ 252248 w 252248"/>
              <a:gd name="connsiteY1-14" fmla="*/ 252248 h 252248"/>
              <a:gd name="connsiteX2-15" fmla="*/ 0 w 252248"/>
              <a:gd name="connsiteY2-16" fmla="*/ 252248 h 252248"/>
              <a:gd name="connsiteX3-17" fmla="*/ 91440 w 252248"/>
              <a:gd name="connsiteY3-18" fmla="*/ 91440 h 252248"/>
              <a:gd name="connsiteX0-19" fmla="*/ 252248 w 252248"/>
              <a:gd name="connsiteY0-20" fmla="*/ 0 h 252248"/>
              <a:gd name="connsiteX1-21" fmla="*/ 252248 w 252248"/>
              <a:gd name="connsiteY1-22" fmla="*/ 252248 h 252248"/>
              <a:gd name="connsiteX2-23" fmla="*/ 0 w 252248"/>
              <a:gd name="connsiteY2-24" fmla="*/ 252248 h 25224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252248" h="252248">
                <a:moveTo>
                  <a:pt x="252248" y="0"/>
                </a:moveTo>
                <a:lnTo>
                  <a:pt x="252248" y="252248"/>
                </a:lnTo>
                <a:lnTo>
                  <a:pt x="0" y="252248"/>
                </a:lnTo>
              </a:path>
            </a:pathLst>
          </a:cu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kern="0" dirty="0">
              <a:solidFill>
                <a:srgbClr val="FFFFFF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3070349" y="585203"/>
            <a:ext cx="5260566" cy="830997"/>
          </a:xfrm>
          <a:prstGeom prst="rect">
            <a:avLst/>
          </a:prstGeom>
          <a:noFill/>
          <a:scene3d>
            <a:camera prst="perspectiveRight" fov="0">
              <a:rot lat="0" lon="0" rev="0"/>
            </a:camera>
            <a:lightRig rig="soft" dir="t"/>
          </a:scene3d>
        </p:spPr>
        <p:txBody>
          <a:bodyPr wrap="square" lIns="0" tIns="0" rIns="0" bIns="0" rtlCol="0">
            <a:noAutofit/>
            <a:flatTx/>
          </a:bodyPr>
          <a:lstStyle>
            <a:defPPr>
              <a:defRPr lang="zh-CN"/>
            </a:defPPr>
            <a:lvl1pPr>
              <a:defRPr sz="6000">
                <a:gradFill flip="none" rotWithShape="1">
                  <a:gsLst>
                    <a:gs pos="19000">
                      <a:srgbClr val="416EE5"/>
                    </a:gs>
                    <a:gs pos="100000">
                      <a:srgbClr val="1C4ECA"/>
                    </a:gs>
                  </a:gsLst>
                  <a:lin ang="0" scaled="1"/>
                  <a:tileRect/>
                </a:gradFill>
                <a:effectLst>
                  <a:reflection blurRad="127000" stA="55000" endA="300" endPos="45500" dir="5400000" sy="-100000" algn="bl" rotWithShape="0"/>
                </a:effectLst>
                <a:latin typeface="思源黑体 CN Normal" panose="020B0400000000000000" pitchFamily="34" charset="-122"/>
                <a:ea typeface="思源黑体 CN Medium" panose="020B0600000000000000" pitchFamily="34" charset="-122"/>
              </a:defRPr>
            </a:lvl1pPr>
          </a:lstStyle>
          <a:p>
            <a:r>
              <a:rPr lang="zh-CN" altLang="en-US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Normal" panose="020B0400000000000000" pitchFamily="34" charset="-122"/>
              </a:rPr>
              <a:t>整改工作</a:t>
            </a:r>
            <a:r>
              <a:rPr lang="zh-CN" alt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Normal" panose="020B0400000000000000" pitchFamily="34" charset="-122"/>
              </a:rPr>
              <a:t>安排</a:t>
            </a:r>
            <a:endParaRPr lang="zh-CN" altLang="en-US" sz="44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pitchFamily="34" charset="-122"/>
              <a:ea typeface="思源黑体 CN Bold" panose="020B0800000000000000" pitchFamily="34" charset="-122"/>
              <a:sym typeface="思源黑体 CN Normal" panose="020B0400000000000000" pitchFamily="34" charset="-122"/>
            </a:endParaRPr>
          </a:p>
        </p:txBody>
      </p:sp>
      <p:cxnSp>
        <p:nvCxnSpPr>
          <p:cNvPr id="56" name="直接连接符 55"/>
          <p:cNvCxnSpPr/>
          <p:nvPr/>
        </p:nvCxnSpPr>
        <p:spPr>
          <a:xfrm>
            <a:off x="3343399" y="1276265"/>
            <a:ext cx="4879210" cy="0"/>
          </a:xfrm>
          <a:prstGeom prst="line">
            <a:avLst/>
          </a:prstGeom>
          <a:noFill/>
          <a:ln w="6350" cap="flat" cmpd="sng" algn="ctr">
            <a:gradFill flip="none" rotWithShape="1">
              <a:gsLst>
                <a:gs pos="0">
                  <a:srgbClr val="C00000"/>
                </a:gs>
                <a:gs pos="100000">
                  <a:srgbClr val="C00000">
                    <a:alpha val="0"/>
                  </a:srgbClr>
                </a:gs>
              </a:gsLst>
              <a:lin ang="0" scaled="1"/>
              <a:tileRect/>
            </a:gradFill>
            <a:prstDash val="solid"/>
            <a:miter lim="800000"/>
          </a:ln>
          <a:effectLst/>
        </p:spPr>
      </p:cxnSp>
      <p:sp>
        <p:nvSpPr>
          <p:cNvPr id="57" name="矩形 56"/>
          <p:cNvSpPr/>
          <p:nvPr/>
        </p:nvSpPr>
        <p:spPr>
          <a:xfrm>
            <a:off x="3070051" y="1243165"/>
            <a:ext cx="987223" cy="57250"/>
          </a:xfrm>
          <a:prstGeom prst="rect">
            <a:avLst/>
          </a:prstGeom>
          <a:solidFill>
            <a:srgbClr val="C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Medium" panose="020B06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395" y="529590"/>
            <a:ext cx="2132330" cy="5798185"/>
          </a:xfrm>
          <a:prstGeom prst="rect">
            <a:avLst/>
          </a:prstGeom>
        </p:spPr>
      </p:pic>
      <p:graphicFrame>
        <p:nvGraphicFramePr>
          <p:cNvPr id="5" name="表格 4"/>
          <p:cNvGraphicFramePr/>
          <p:nvPr>
            <p:custDataLst>
              <p:tags r:id="rId4"/>
            </p:custDataLst>
          </p:nvPr>
        </p:nvGraphicFramePr>
        <p:xfrm>
          <a:off x="3173095" y="1503680"/>
          <a:ext cx="7921625" cy="3841750"/>
        </p:xfrm>
        <a:graphic>
          <a:graphicData uri="http://schemas.openxmlformats.org/drawingml/2006/table">
            <a:tbl>
              <a:tblPr firstRow="1">
                <a:tableStyleId>{B485F850-F761-4FF6-88B5-E5FF70C7C9B7}</a:tableStyleId>
              </a:tblPr>
              <a:tblGrid>
                <a:gridCol w="2503170"/>
                <a:gridCol w="2129790"/>
                <a:gridCol w="1421765"/>
                <a:gridCol w="1866900"/>
              </a:tblGrid>
              <a:tr h="505460">
                <a:tc>
                  <a:txBody>
                    <a:bodyPr/>
                    <a:p>
                      <a:pPr indent="0" algn="ctr" fontAlgn="auto">
                        <a:buNone/>
                      </a:pP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具体问题</a:t>
                      </a:r>
                      <a:endParaRPr lang="zh-CN" altLang="en-US" sz="2000">
                        <a:solidFill>
                          <a:schemeClr val="bg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anchor="ctr" anchorCtr="0">
                    <a:solidFill>
                      <a:srgbClr val="CC231F"/>
                    </a:solidFill>
                  </a:tcPr>
                </a:tc>
                <a:tc>
                  <a:txBody>
                    <a:bodyPr/>
                    <a:p>
                      <a:pPr indent="0" algn="ctr" fontAlgn="auto">
                        <a:buNone/>
                      </a:pP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任</a:t>
                      </a:r>
                      <a:r>
                        <a:rPr lang="en-US" altLang="zh-CN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  </a:t>
                      </a: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务</a:t>
                      </a:r>
                      <a:endParaRPr lang="zh-CN" altLang="en-US" sz="2000">
                        <a:solidFill>
                          <a:schemeClr val="bg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anchor="ctr" anchorCtr="0">
                    <a:solidFill>
                      <a:srgbClr val="CC231F"/>
                    </a:solidFill>
                  </a:tcPr>
                </a:tc>
                <a:tc>
                  <a:txBody>
                    <a:bodyPr/>
                    <a:p>
                      <a:pPr indent="0" algn="ctr" fontAlgn="auto">
                        <a:buNone/>
                      </a:pP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时</a:t>
                      </a:r>
                      <a:r>
                        <a:rPr lang="en-US" altLang="zh-CN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 </a:t>
                      </a: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间</a:t>
                      </a:r>
                      <a:endParaRPr lang="zh-CN" altLang="en-US" sz="2000">
                        <a:solidFill>
                          <a:schemeClr val="bg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anchor="ctr" anchorCtr="0">
                    <a:solidFill>
                      <a:srgbClr val="CC231F"/>
                    </a:solidFill>
                  </a:tcPr>
                </a:tc>
                <a:tc>
                  <a:txBody>
                    <a:bodyPr/>
                    <a:p>
                      <a:pPr indent="0" algn="ctr" fontAlgn="auto">
                        <a:buNone/>
                      </a:pP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责任部门</a:t>
                      </a:r>
                      <a:endParaRPr lang="zh-CN" altLang="en-US" sz="2000">
                        <a:solidFill>
                          <a:schemeClr val="bg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 anchorCtr="0">
                    <a:solidFill>
                      <a:srgbClr val="CC231F"/>
                    </a:solidFill>
                  </a:tcPr>
                </a:tc>
              </a:tr>
              <a:tr h="52641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（一）面授课，包括网络直播教学的课时量安排偏少，缺乏统筹规划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/>
                        <a:t>按要求制定面授课、网络直播教学课表</a:t>
                      </a:r>
                      <a:endParaRPr 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3</a:t>
                      </a:r>
                      <a:r>
                        <a:rPr lang="zh-CN" altLang="en-US"/>
                        <a:t>月</a:t>
                      </a:r>
                      <a:r>
                        <a:rPr lang="en-US" altLang="zh-CN"/>
                        <a:t>20</a:t>
                      </a:r>
                      <a:r>
                        <a:rPr lang="zh-CN" altLang="en-US"/>
                        <a:t>日前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教务处、各分校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90614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（二）实践教学专业覆盖面不够广，学院间、专业间存在不平衡，总体利用率不高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每个专业至少</a:t>
                      </a:r>
                      <a:r>
                        <a:rPr lang="zh-CN" altLang="en-US"/>
                        <a:t>成立一个校外实践基地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5</a:t>
                      </a:r>
                      <a:r>
                        <a:rPr lang="zh-CN" altLang="en-US"/>
                        <a:t>月底前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各分校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124142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（三）形成性考核作业评阅过程中，打分不规范，计分错误等现象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按要求全部完成纸质形考册批阅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/>
                        <a:t>7</a:t>
                      </a:r>
                      <a:r>
                        <a:rPr lang="zh-CN" altLang="en-US"/>
                        <a:t>月</a:t>
                      </a:r>
                      <a:r>
                        <a:rPr lang="en-US" altLang="zh-CN"/>
                        <a:t>5</a:t>
                      </a:r>
                      <a:r>
                        <a:rPr lang="zh-CN" altLang="en-US"/>
                        <a:t>日前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各分校</a:t>
                      </a:r>
                      <a:endParaRPr lang="zh-CN" altLang="en-US"/>
                    </a:p>
                  </a:txBody>
                  <a:tcPr anchor="ctr" anchorCtr="0"/>
                </a:tc>
              </a:tr>
            </a:tbl>
          </a:graphicData>
        </a:graphic>
      </p:graphicFrame>
      <p:sp>
        <p:nvSpPr>
          <p:cNvPr id="66" name="文本占位符 14"/>
          <p:cNvSpPr txBox="1"/>
          <p:nvPr/>
        </p:nvSpPr>
        <p:spPr>
          <a:xfrm>
            <a:off x="620395" y="825500"/>
            <a:ext cx="1952625" cy="507746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zh-CN"/>
            </a:defPPr>
            <a:lvl1pPr marL="0" indent="0" algn="l" defTabSz="914400" rtl="0" eaLnBrk="1" latinLnBrk="0" hangingPunct="1">
              <a:buNone/>
              <a:defRPr lang="zh-CN" altLang="en-US" sz="41300" b="1" kern="1200" spc="100" dirty="0">
                <a:gradFill>
                  <a:gsLst>
                    <a:gs pos="0">
                      <a:schemeClr val="accent2">
                        <a:lumMod val="90000"/>
                        <a:lumOff val="10000"/>
                      </a:schemeClr>
                    </a:gs>
                    <a:gs pos="70000">
                      <a:schemeClr val="accent2"/>
                    </a:gs>
                  </a:gsLst>
                  <a:lin ang="2700000" scaled="1"/>
                </a:gra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altLang="zh-CN" sz="5400" b="0">
                <a:gradFill flip="none" rotWithShape="1">
                  <a:gsLst>
                    <a:gs pos="48000">
                      <a:schemeClr val="bg1"/>
                    </a:gs>
                    <a:gs pos="100000">
                      <a:srgbClr val="FFC5C5"/>
                    </a:gs>
                  </a:gsLst>
                  <a:lin ang="5400000" scaled="1"/>
                  <a:tileRect/>
                </a:gradFill>
                <a:effectLst>
                  <a:outerShdw blurRad="76200" dist="38100" dir="2700000" algn="tl" rotWithShape="0">
                    <a:srgbClr val="C00000">
                      <a:alpha val="57000"/>
                    </a:srgbClr>
                  </a:outerShdw>
                  <a:reflection blurRad="127000" stA="55000" endA="300" endPos="38000" dir="5400000" sy="-100000" algn="bl" rotWithShape="0"/>
                </a:effectLst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教</a:t>
            </a:r>
            <a:endParaRPr altLang="zh-CN" sz="5400" b="0">
              <a:gradFill flip="none" rotWithShape="1">
                <a:gsLst>
                  <a:gs pos="48000">
                    <a:schemeClr val="bg1"/>
                  </a:gs>
                  <a:gs pos="100000">
                    <a:srgbClr val="FFC5C5"/>
                  </a:gs>
                </a:gsLst>
                <a:lin ang="5400000" scaled="1"/>
                <a:tileRect/>
              </a:gradFill>
              <a:effectLst>
                <a:outerShdw blurRad="76200" dist="38100" dir="2700000" algn="tl" rotWithShape="0">
                  <a:srgbClr val="C00000">
                    <a:alpha val="57000"/>
                  </a:srgbClr>
                </a:outerShdw>
                <a:reflection blurRad="127000" stA="55000" endA="300" endPos="38000" dir="5400000" sy="-100000" algn="bl" rotWithShape="0"/>
              </a:effectLst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algn="ctr"/>
            <a:r>
              <a:rPr altLang="zh-CN" sz="5400" b="0">
                <a:gradFill flip="none" rotWithShape="1">
                  <a:gsLst>
                    <a:gs pos="48000">
                      <a:schemeClr val="bg1"/>
                    </a:gs>
                    <a:gs pos="100000">
                      <a:srgbClr val="FFC5C5"/>
                    </a:gs>
                  </a:gsLst>
                  <a:lin ang="5400000" scaled="1"/>
                  <a:tileRect/>
                </a:gradFill>
                <a:effectLst>
                  <a:outerShdw blurRad="76200" dist="38100" dir="2700000" algn="tl" rotWithShape="0">
                    <a:srgbClr val="C00000">
                      <a:alpha val="57000"/>
                    </a:srgbClr>
                  </a:outerShdw>
                  <a:reflection blurRad="127000" stA="55000" endA="300" endPos="38000" dir="5400000" sy="-100000" algn="bl" rotWithShape="0"/>
                </a:effectLst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学</a:t>
            </a:r>
            <a:endParaRPr altLang="zh-CN" sz="5400" b="0">
              <a:gradFill flip="none" rotWithShape="1">
                <a:gsLst>
                  <a:gs pos="48000">
                    <a:schemeClr val="bg1"/>
                  </a:gs>
                  <a:gs pos="100000">
                    <a:srgbClr val="FFC5C5"/>
                  </a:gs>
                </a:gsLst>
                <a:lin ang="5400000" scaled="1"/>
                <a:tileRect/>
              </a:gradFill>
              <a:effectLst>
                <a:outerShdw blurRad="76200" dist="38100" dir="2700000" algn="tl" rotWithShape="0">
                  <a:srgbClr val="C00000">
                    <a:alpha val="57000"/>
                  </a:srgbClr>
                </a:outerShdw>
                <a:reflection blurRad="127000" stA="55000" endA="300" endPos="38000" dir="5400000" sy="-100000" algn="bl" rotWithShape="0"/>
              </a:effectLst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algn="ctr"/>
            <a:r>
              <a:rPr altLang="zh-CN" sz="5400" b="0">
                <a:gradFill flip="none" rotWithShape="1">
                  <a:gsLst>
                    <a:gs pos="48000">
                      <a:schemeClr val="bg1"/>
                    </a:gs>
                    <a:gs pos="100000">
                      <a:srgbClr val="FFC5C5"/>
                    </a:gs>
                  </a:gsLst>
                  <a:lin ang="5400000" scaled="1"/>
                  <a:tileRect/>
                </a:gradFill>
                <a:effectLst>
                  <a:outerShdw blurRad="76200" dist="38100" dir="2700000" algn="tl" rotWithShape="0">
                    <a:srgbClr val="C00000">
                      <a:alpha val="57000"/>
                    </a:srgbClr>
                  </a:outerShdw>
                  <a:reflection blurRad="127000" stA="55000" endA="300" endPos="38000" dir="5400000" sy="-100000" algn="bl" rotWithShape="0"/>
                </a:effectLst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工</a:t>
            </a:r>
            <a:endParaRPr altLang="zh-CN" sz="5400" b="0">
              <a:gradFill flip="none" rotWithShape="1">
                <a:gsLst>
                  <a:gs pos="48000">
                    <a:schemeClr val="bg1"/>
                  </a:gs>
                  <a:gs pos="100000">
                    <a:srgbClr val="FFC5C5"/>
                  </a:gs>
                </a:gsLst>
                <a:lin ang="5400000" scaled="1"/>
                <a:tileRect/>
              </a:gradFill>
              <a:effectLst>
                <a:outerShdw blurRad="76200" dist="38100" dir="2700000" algn="tl" rotWithShape="0">
                  <a:srgbClr val="C00000">
                    <a:alpha val="57000"/>
                  </a:srgbClr>
                </a:outerShdw>
                <a:reflection blurRad="127000" stA="55000" endA="300" endPos="38000" dir="5400000" sy="-100000" algn="bl" rotWithShape="0"/>
              </a:effectLst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algn="ctr"/>
            <a:r>
              <a:rPr altLang="zh-CN" sz="5400" b="0">
                <a:gradFill flip="none" rotWithShape="1">
                  <a:gsLst>
                    <a:gs pos="48000">
                      <a:schemeClr val="bg1"/>
                    </a:gs>
                    <a:gs pos="100000">
                      <a:srgbClr val="FFC5C5"/>
                    </a:gs>
                  </a:gsLst>
                  <a:lin ang="5400000" scaled="1"/>
                  <a:tileRect/>
                </a:gradFill>
                <a:effectLst>
                  <a:outerShdw blurRad="76200" dist="38100" dir="2700000" algn="tl" rotWithShape="0">
                    <a:srgbClr val="C00000">
                      <a:alpha val="57000"/>
                    </a:srgbClr>
                  </a:outerShdw>
                  <a:reflection blurRad="127000" stA="55000" endA="300" endPos="38000" dir="5400000" sy="-100000" algn="bl" rotWithShape="0"/>
                </a:effectLst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作</a:t>
            </a:r>
            <a:endParaRPr altLang="zh-CN" sz="5400" b="0">
              <a:gradFill flip="none" rotWithShape="1">
                <a:gsLst>
                  <a:gs pos="48000">
                    <a:schemeClr val="bg1"/>
                  </a:gs>
                  <a:gs pos="100000">
                    <a:srgbClr val="FFC5C5"/>
                  </a:gs>
                </a:gsLst>
                <a:lin ang="5400000" scaled="1"/>
                <a:tileRect/>
              </a:gradFill>
              <a:effectLst>
                <a:outerShdw blurRad="76200" dist="38100" dir="2700000" algn="tl" rotWithShape="0">
                  <a:srgbClr val="C00000">
                    <a:alpha val="57000"/>
                  </a:srgbClr>
                </a:outerShdw>
                <a:reflection blurRad="127000" stA="55000" endA="300" endPos="38000" dir="5400000" sy="-100000" algn="bl" rotWithShape="0"/>
              </a:effectLst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algn="ctr"/>
            <a:r>
              <a:rPr altLang="zh-CN" sz="5400" b="0">
                <a:gradFill flip="none" rotWithShape="1">
                  <a:gsLst>
                    <a:gs pos="48000">
                      <a:schemeClr val="bg1"/>
                    </a:gs>
                    <a:gs pos="100000">
                      <a:srgbClr val="FFC5C5"/>
                    </a:gs>
                  </a:gsLst>
                  <a:lin ang="5400000" scaled="1"/>
                  <a:tileRect/>
                </a:gradFill>
                <a:effectLst>
                  <a:outerShdw blurRad="76200" dist="38100" dir="2700000" algn="tl" rotWithShape="0">
                    <a:srgbClr val="C00000">
                      <a:alpha val="57000"/>
                    </a:srgbClr>
                  </a:outerShdw>
                  <a:reflection blurRad="127000" stA="55000" endA="300" endPos="38000" dir="5400000" sy="-100000" algn="bl" rotWithShape="0"/>
                </a:effectLst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落</a:t>
            </a:r>
            <a:endParaRPr altLang="zh-CN" sz="5400" b="0">
              <a:gradFill flip="none" rotWithShape="1">
                <a:gsLst>
                  <a:gs pos="48000">
                    <a:schemeClr val="bg1"/>
                  </a:gs>
                  <a:gs pos="100000">
                    <a:srgbClr val="FFC5C5"/>
                  </a:gs>
                </a:gsLst>
                <a:lin ang="5400000" scaled="1"/>
                <a:tileRect/>
              </a:gradFill>
              <a:effectLst>
                <a:outerShdw blurRad="76200" dist="38100" dir="2700000" algn="tl" rotWithShape="0">
                  <a:srgbClr val="C00000">
                    <a:alpha val="57000"/>
                  </a:srgbClr>
                </a:outerShdw>
                <a:reflection blurRad="127000" stA="55000" endA="300" endPos="38000" dir="5400000" sy="-100000" algn="bl" rotWithShape="0"/>
              </a:effectLst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algn="ctr"/>
            <a:r>
              <a:rPr altLang="zh-CN" sz="5400" b="0">
                <a:gradFill flip="none" rotWithShape="1">
                  <a:gsLst>
                    <a:gs pos="48000">
                      <a:schemeClr val="bg1"/>
                    </a:gs>
                    <a:gs pos="100000">
                      <a:srgbClr val="FFC5C5"/>
                    </a:gs>
                  </a:gsLst>
                  <a:lin ang="5400000" scaled="1"/>
                  <a:tileRect/>
                </a:gradFill>
                <a:effectLst>
                  <a:outerShdw blurRad="76200" dist="38100" dir="2700000" algn="tl" rotWithShape="0">
                    <a:srgbClr val="C00000">
                      <a:alpha val="57000"/>
                    </a:srgbClr>
                  </a:outerShdw>
                  <a:reflection blurRad="127000" stA="55000" endA="300" endPos="38000" dir="5400000" sy="-100000" algn="bl" rotWithShape="0"/>
                </a:effectLst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实</a:t>
            </a:r>
            <a:endParaRPr altLang="zh-CN" sz="5400" b="0">
              <a:gradFill flip="none" rotWithShape="1">
                <a:gsLst>
                  <a:gs pos="48000">
                    <a:schemeClr val="bg1"/>
                  </a:gs>
                  <a:gs pos="100000">
                    <a:srgbClr val="FFC5C5"/>
                  </a:gs>
                </a:gsLst>
                <a:lin ang="5400000" scaled="1"/>
                <a:tileRect/>
              </a:gradFill>
              <a:effectLst>
                <a:outerShdw blurRad="76200" dist="38100" dir="2700000" algn="tl" rotWithShape="0">
                  <a:srgbClr val="C00000">
                    <a:alpha val="57000"/>
                  </a:srgbClr>
                </a:outerShdw>
                <a:reflection blurRad="127000" stA="55000" endA="300" endPos="38000" dir="5400000" sy="-100000" algn="bl" rotWithShape="0"/>
              </a:effectLst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395" y="0"/>
            <a:ext cx="2305050" cy="5886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4" name="矩形: 圆角 3"/>
          <p:cNvSpPr/>
          <p:nvPr/>
        </p:nvSpPr>
        <p:spPr>
          <a:xfrm>
            <a:off x="620358" y="529815"/>
            <a:ext cx="10951285" cy="5798371"/>
          </a:xfrm>
          <a:prstGeom prst="roundRect">
            <a:avLst>
              <a:gd name="adj" fmla="val 1454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355600" dist="800100" dir="5400000" sx="91000" sy="91000" algn="t" rotWithShape="0">
              <a:schemeClr val="tx1">
                <a:lumMod val="65000"/>
                <a:lumOff val="35000"/>
                <a:alpha val="45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>
                  <a:alpha val="18000"/>
                </a:prstClr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20395" y="529590"/>
            <a:ext cx="2132965" cy="5798185"/>
          </a:xfrm>
          <a:prstGeom prst="rect">
            <a:avLst/>
          </a:prstGeom>
          <a:gradFill>
            <a:gsLst>
              <a:gs pos="0">
                <a:srgbClr val="E90A05"/>
              </a:gs>
              <a:gs pos="73000">
                <a:srgbClr val="A80804"/>
              </a:gs>
            </a:gsLst>
            <a:path path="circle">
              <a:fillToRect r="100000" b="100000"/>
            </a:path>
          </a:gradFill>
          <a:ln w="38100">
            <a:noFill/>
          </a:ln>
          <a:effectLst>
            <a:outerShdw blurRad="152400" dist="76200" dir="2700000" algn="tl" rotWithShape="0">
              <a:srgbClr val="C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000">
              <a:solidFill>
                <a:schemeClr val="bg1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44" name="爱设计-10-8"/>
          <p:cNvSpPr/>
          <p:nvPr/>
        </p:nvSpPr>
        <p:spPr>
          <a:xfrm rot="18900000">
            <a:off x="10859002" y="5738478"/>
            <a:ext cx="86749" cy="86749"/>
          </a:xfrm>
          <a:custGeom>
            <a:avLst/>
            <a:gdLst>
              <a:gd name="connsiteX0" fmla="*/ 0 w 252248"/>
              <a:gd name="connsiteY0" fmla="*/ 0 h 252248"/>
              <a:gd name="connsiteX1" fmla="*/ 252248 w 252248"/>
              <a:gd name="connsiteY1" fmla="*/ 0 h 252248"/>
              <a:gd name="connsiteX2" fmla="*/ 252248 w 252248"/>
              <a:gd name="connsiteY2" fmla="*/ 252248 h 252248"/>
              <a:gd name="connsiteX3" fmla="*/ 0 w 252248"/>
              <a:gd name="connsiteY3" fmla="*/ 252248 h 252248"/>
              <a:gd name="connsiteX4" fmla="*/ 0 w 252248"/>
              <a:gd name="connsiteY4" fmla="*/ 0 h 252248"/>
              <a:gd name="connsiteX0-1" fmla="*/ 0 w 252248"/>
              <a:gd name="connsiteY0-2" fmla="*/ 0 h 252248"/>
              <a:gd name="connsiteX1-3" fmla="*/ 252248 w 252248"/>
              <a:gd name="connsiteY1-4" fmla="*/ 0 h 252248"/>
              <a:gd name="connsiteX2-5" fmla="*/ 252248 w 252248"/>
              <a:gd name="connsiteY2-6" fmla="*/ 252248 h 252248"/>
              <a:gd name="connsiteX3-7" fmla="*/ 0 w 252248"/>
              <a:gd name="connsiteY3-8" fmla="*/ 252248 h 252248"/>
              <a:gd name="connsiteX4-9" fmla="*/ 91440 w 252248"/>
              <a:gd name="connsiteY4-10" fmla="*/ 91440 h 252248"/>
              <a:gd name="connsiteX0-11" fmla="*/ 252248 w 252248"/>
              <a:gd name="connsiteY0-12" fmla="*/ 0 h 252248"/>
              <a:gd name="connsiteX1-13" fmla="*/ 252248 w 252248"/>
              <a:gd name="connsiteY1-14" fmla="*/ 252248 h 252248"/>
              <a:gd name="connsiteX2-15" fmla="*/ 0 w 252248"/>
              <a:gd name="connsiteY2-16" fmla="*/ 252248 h 252248"/>
              <a:gd name="connsiteX3-17" fmla="*/ 91440 w 252248"/>
              <a:gd name="connsiteY3-18" fmla="*/ 91440 h 252248"/>
              <a:gd name="connsiteX0-19" fmla="*/ 252248 w 252248"/>
              <a:gd name="connsiteY0-20" fmla="*/ 0 h 252248"/>
              <a:gd name="connsiteX1-21" fmla="*/ 252248 w 252248"/>
              <a:gd name="connsiteY1-22" fmla="*/ 252248 h 252248"/>
              <a:gd name="connsiteX2-23" fmla="*/ 0 w 252248"/>
              <a:gd name="connsiteY2-24" fmla="*/ 252248 h 25224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252248" h="252248">
                <a:moveTo>
                  <a:pt x="252248" y="0"/>
                </a:moveTo>
                <a:lnTo>
                  <a:pt x="252248" y="252248"/>
                </a:lnTo>
                <a:lnTo>
                  <a:pt x="0" y="252248"/>
                </a:lnTo>
              </a:path>
            </a:pathLst>
          </a:cu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kern="0" dirty="0">
              <a:solidFill>
                <a:srgbClr val="FFFFFF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3070349" y="825233"/>
            <a:ext cx="5260566" cy="830997"/>
          </a:xfrm>
          <a:prstGeom prst="rect">
            <a:avLst/>
          </a:prstGeom>
          <a:noFill/>
          <a:scene3d>
            <a:camera prst="perspectiveRight" fov="0">
              <a:rot lat="0" lon="0" rev="0"/>
            </a:camera>
            <a:lightRig rig="soft" dir="t"/>
          </a:scene3d>
        </p:spPr>
        <p:txBody>
          <a:bodyPr wrap="square" lIns="0" tIns="0" rIns="0" bIns="0" rtlCol="0">
            <a:noAutofit/>
            <a:flatTx/>
          </a:bodyPr>
          <a:lstStyle>
            <a:defPPr>
              <a:defRPr lang="zh-CN"/>
            </a:defPPr>
            <a:lvl1pPr>
              <a:defRPr sz="6000">
                <a:gradFill flip="none" rotWithShape="1">
                  <a:gsLst>
                    <a:gs pos="19000">
                      <a:srgbClr val="416EE5"/>
                    </a:gs>
                    <a:gs pos="100000">
                      <a:srgbClr val="1C4ECA"/>
                    </a:gs>
                  </a:gsLst>
                  <a:lin ang="0" scaled="1"/>
                  <a:tileRect/>
                </a:gradFill>
                <a:effectLst>
                  <a:reflection blurRad="127000" stA="55000" endA="300" endPos="45500" dir="5400000" sy="-100000" algn="bl" rotWithShape="0"/>
                </a:effectLst>
                <a:latin typeface="思源黑体 CN Normal" panose="020B0400000000000000" pitchFamily="34" charset="-122"/>
                <a:ea typeface="思源黑体 CN Medium" panose="020B0600000000000000" pitchFamily="34" charset="-122"/>
              </a:defRPr>
            </a:lvl1pPr>
          </a:lstStyle>
          <a:p>
            <a:r>
              <a:rPr lang="zh-CN" altLang="en-US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Normal" panose="020B0400000000000000" pitchFamily="34" charset="-122"/>
              </a:rPr>
              <a:t>整改工作</a:t>
            </a:r>
            <a:r>
              <a:rPr lang="zh-CN" alt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Normal" panose="020B0400000000000000" pitchFamily="34" charset="-122"/>
              </a:rPr>
              <a:t>安排</a:t>
            </a:r>
            <a:endParaRPr lang="zh-CN" altLang="en-US" sz="44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pitchFamily="34" charset="-122"/>
              <a:ea typeface="思源黑体 CN Bold" panose="020B0800000000000000" pitchFamily="34" charset="-122"/>
              <a:sym typeface="思源黑体 CN Normal" panose="020B0400000000000000" pitchFamily="34" charset="-122"/>
            </a:endParaRPr>
          </a:p>
        </p:txBody>
      </p:sp>
      <p:cxnSp>
        <p:nvCxnSpPr>
          <p:cNvPr id="56" name="直接连接符 55"/>
          <p:cNvCxnSpPr/>
          <p:nvPr/>
        </p:nvCxnSpPr>
        <p:spPr>
          <a:xfrm>
            <a:off x="3343399" y="1516295"/>
            <a:ext cx="4879210" cy="0"/>
          </a:xfrm>
          <a:prstGeom prst="line">
            <a:avLst/>
          </a:prstGeom>
          <a:noFill/>
          <a:ln w="6350" cap="flat" cmpd="sng" algn="ctr">
            <a:gradFill flip="none" rotWithShape="1">
              <a:gsLst>
                <a:gs pos="0">
                  <a:srgbClr val="C00000"/>
                </a:gs>
                <a:gs pos="100000">
                  <a:srgbClr val="C00000">
                    <a:alpha val="0"/>
                  </a:srgbClr>
                </a:gs>
              </a:gsLst>
              <a:lin ang="0" scaled="1"/>
              <a:tileRect/>
            </a:gradFill>
            <a:prstDash val="solid"/>
            <a:miter lim="800000"/>
          </a:ln>
          <a:effectLst/>
        </p:spPr>
      </p:cxnSp>
      <p:sp>
        <p:nvSpPr>
          <p:cNvPr id="57" name="矩形 56"/>
          <p:cNvSpPr/>
          <p:nvPr/>
        </p:nvSpPr>
        <p:spPr>
          <a:xfrm>
            <a:off x="3070051" y="1483195"/>
            <a:ext cx="987223" cy="57250"/>
          </a:xfrm>
          <a:prstGeom prst="rect">
            <a:avLst/>
          </a:prstGeom>
          <a:solidFill>
            <a:srgbClr val="C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Medium" panose="020B06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395" y="529590"/>
            <a:ext cx="2132330" cy="5798185"/>
          </a:xfrm>
          <a:prstGeom prst="rect">
            <a:avLst/>
          </a:prstGeom>
        </p:spPr>
      </p:pic>
      <p:graphicFrame>
        <p:nvGraphicFramePr>
          <p:cNvPr id="5" name="表格 4"/>
          <p:cNvGraphicFramePr/>
          <p:nvPr>
            <p:custDataLst>
              <p:tags r:id="rId4"/>
            </p:custDataLst>
          </p:nvPr>
        </p:nvGraphicFramePr>
        <p:xfrm>
          <a:off x="3070225" y="1983740"/>
          <a:ext cx="7921625" cy="2183130"/>
        </p:xfrm>
        <a:graphic>
          <a:graphicData uri="http://schemas.openxmlformats.org/drawingml/2006/table">
            <a:tbl>
              <a:tblPr firstRow="1">
                <a:tableStyleId>{B485F850-F761-4FF6-88B5-E5FF70C7C9B7}</a:tableStyleId>
              </a:tblPr>
              <a:tblGrid>
                <a:gridCol w="2503170"/>
                <a:gridCol w="2129790"/>
                <a:gridCol w="1158240"/>
                <a:gridCol w="2130425"/>
              </a:tblGrid>
              <a:tr h="750570">
                <a:tc>
                  <a:txBody>
                    <a:bodyPr/>
                    <a:p>
                      <a:pPr indent="0" algn="ctr" fontAlgn="auto">
                        <a:buNone/>
                      </a:pP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具体问题</a:t>
                      </a:r>
                      <a:endParaRPr lang="zh-CN" altLang="en-US" sz="2000">
                        <a:solidFill>
                          <a:schemeClr val="bg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anchor="ctr" anchorCtr="0">
                    <a:solidFill>
                      <a:srgbClr val="CC231F"/>
                    </a:solidFill>
                  </a:tcPr>
                </a:tc>
                <a:tc>
                  <a:txBody>
                    <a:bodyPr/>
                    <a:p>
                      <a:pPr indent="0" algn="ctr" fontAlgn="auto">
                        <a:buNone/>
                      </a:pP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任</a:t>
                      </a:r>
                      <a:r>
                        <a:rPr lang="en-US" altLang="zh-CN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  </a:t>
                      </a: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务</a:t>
                      </a:r>
                      <a:endParaRPr lang="zh-CN" altLang="en-US" sz="2000">
                        <a:solidFill>
                          <a:schemeClr val="bg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anchor="ctr" anchorCtr="0">
                    <a:solidFill>
                      <a:srgbClr val="CC231F"/>
                    </a:solidFill>
                  </a:tcPr>
                </a:tc>
                <a:tc>
                  <a:txBody>
                    <a:bodyPr/>
                    <a:p>
                      <a:pPr indent="0" algn="ctr" fontAlgn="auto">
                        <a:buNone/>
                      </a:pP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时</a:t>
                      </a:r>
                      <a:r>
                        <a:rPr lang="en-US" altLang="zh-CN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 </a:t>
                      </a: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间</a:t>
                      </a:r>
                      <a:endParaRPr lang="zh-CN" altLang="en-US" sz="2000">
                        <a:solidFill>
                          <a:schemeClr val="bg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anchor="ctr" anchorCtr="0">
                    <a:solidFill>
                      <a:srgbClr val="CC231F"/>
                    </a:solidFill>
                  </a:tcPr>
                </a:tc>
                <a:tc>
                  <a:txBody>
                    <a:bodyPr/>
                    <a:p>
                      <a:pPr indent="0" algn="ctr" fontAlgn="auto">
                        <a:buNone/>
                      </a:pP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责任部门</a:t>
                      </a:r>
                      <a:endParaRPr lang="zh-CN" altLang="en-US" sz="2000">
                        <a:solidFill>
                          <a:schemeClr val="bg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 anchorCtr="0">
                    <a:solidFill>
                      <a:srgbClr val="CC231F"/>
                    </a:solidFill>
                  </a:tcPr>
                </a:tc>
              </a:tr>
              <a:tr h="526415">
                <a:tc rowSpan="2"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对一些学生的前置学历，具体身份信息等重点个人信息审核，存在待签字漏签字问题。</a:t>
                      </a:r>
                      <a:endParaRPr lang="zh-CN" altLang="en-US" sz="18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/>
                        <a:t>制定《湖南开放大学开放教育入学资格审查工作实施细则》</a:t>
                      </a:r>
                      <a:endParaRPr 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3</a:t>
                      </a:r>
                      <a:r>
                        <a:rPr lang="zh-CN" altLang="en-US"/>
                        <a:t>月底前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招生与就业工作处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906145">
                <a:tc vMerge="1">
                  <a:tcPr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2024</a:t>
                      </a:r>
                      <a:r>
                        <a:rPr lang="zh-CN" altLang="en-US"/>
                        <a:t>春所有新生</a:t>
                      </a:r>
                      <a:r>
                        <a:rPr lang="zh-CN"/>
                        <a:t>入学资格审核材料规范到位</a:t>
                      </a:r>
                      <a:endParaRPr 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4</a:t>
                      </a:r>
                      <a:r>
                        <a:rPr lang="zh-CN" altLang="en-US"/>
                        <a:t>月底前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招生与就业工作处、各分校</a:t>
                      </a:r>
                      <a:endParaRPr lang="zh-CN" altLang="en-US"/>
                    </a:p>
                  </a:txBody>
                  <a:tcPr anchor="ctr" anchorCtr="0"/>
                </a:tc>
              </a:tr>
            </a:tbl>
          </a:graphicData>
        </a:graphic>
      </p:graphicFrame>
      <p:sp>
        <p:nvSpPr>
          <p:cNvPr id="66" name="文本占位符 14"/>
          <p:cNvSpPr txBox="1"/>
          <p:nvPr/>
        </p:nvSpPr>
        <p:spPr>
          <a:xfrm>
            <a:off x="620395" y="825500"/>
            <a:ext cx="1952625" cy="507746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zh-CN"/>
            </a:defPPr>
            <a:lvl1pPr marL="0" indent="0" algn="l" defTabSz="914400" rtl="0" eaLnBrk="1" latinLnBrk="0" hangingPunct="1">
              <a:buNone/>
              <a:defRPr lang="zh-CN" altLang="en-US" sz="41300" b="1" kern="1200" spc="100" dirty="0">
                <a:gradFill>
                  <a:gsLst>
                    <a:gs pos="0">
                      <a:schemeClr val="accent2">
                        <a:lumMod val="90000"/>
                        <a:lumOff val="10000"/>
                      </a:schemeClr>
                    </a:gs>
                    <a:gs pos="70000">
                      <a:schemeClr val="accent2"/>
                    </a:gs>
                  </a:gsLst>
                  <a:lin ang="2700000" scaled="1"/>
                </a:gra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altLang="zh-CN" sz="5400" b="0">
                <a:gradFill flip="none" rotWithShape="1">
                  <a:gsLst>
                    <a:gs pos="48000">
                      <a:schemeClr val="bg1"/>
                    </a:gs>
                    <a:gs pos="100000">
                      <a:srgbClr val="FFC5C5"/>
                    </a:gs>
                  </a:gsLst>
                  <a:lin ang="5400000" scaled="1"/>
                  <a:tileRect/>
                </a:gradFill>
                <a:effectLst>
                  <a:outerShdw blurRad="76200" dist="38100" dir="2700000" algn="tl" rotWithShape="0">
                    <a:srgbClr val="C00000">
                      <a:alpha val="57000"/>
                    </a:srgbClr>
                  </a:outerShdw>
                  <a:reflection blurRad="127000" stA="55000" endA="300" endPos="38000" dir="5400000" sy="-100000" algn="bl" rotWithShape="0"/>
                </a:effectLst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入</a:t>
            </a:r>
            <a:endParaRPr altLang="zh-CN" sz="5400" b="0">
              <a:gradFill flip="none" rotWithShape="1">
                <a:gsLst>
                  <a:gs pos="48000">
                    <a:schemeClr val="bg1"/>
                  </a:gs>
                  <a:gs pos="100000">
                    <a:srgbClr val="FFC5C5"/>
                  </a:gs>
                </a:gsLst>
                <a:lin ang="5400000" scaled="1"/>
                <a:tileRect/>
              </a:gradFill>
              <a:effectLst>
                <a:outerShdw blurRad="76200" dist="38100" dir="2700000" algn="tl" rotWithShape="0">
                  <a:srgbClr val="C00000">
                    <a:alpha val="57000"/>
                  </a:srgbClr>
                </a:outerShdw>
                <a:reflection blurRad="127000" stA="55000" endA="300" endPos="38000" dir="5400000" sy="-100000" algn="bl" rotWithShape="0"/>
              </a:effectLst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algn="ctr"/>
            <a:r>
              <a:rPr altLang="zh-CN" sz="5400" b="0">
                <a:gradFill flip="none" rotWithShape="1">
                  <a:gsLst>
                    <a:gs pos="48000">
                      <a:schemeClr val="bg1"/>
                    </a:gs>
                    <a:gs pos="100000">
                      <a:srgbClr val="FFC5C5"/>
                    </a:gs>
                  </a:gsLst>
                  <a:lin ang="5400000" scaled="1"/>
                  <a:tileRect/>
                </a:gradFill>
                <a:effectLst>
                  <a:outerShdw blurRad="76200" dist="38100" dir="2700000" algn="tl" rotWithShape="0">
                    <a:srgbClr val="C00000">
                      <a:alpha val="57000"/>
                    </a:srgbClr>
                  </a:outerShdw>
                  <a:reflection blurRad="127000" stA="55000" endA="300" endPos="38000" dir="5400000" sy="-100000" algn="bl" rotWithShape="0"/>
                </a:effectLst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学</a:t>
            </a:r>
            <a:endParaRPr altLang="zh-CN" sz="5400" b="0">
              <a:gradFill flip="none" rotWithShape="1">
                <a:gsLst>
                  <a:gs pos="48000">
                    <a:schemeClr val="bg1"/>
                  </a:gs>
                  <a:gs pos="100000">
                    <a:srgbClr val="FFC5C5"/>
                  </a:gs>
                </a:gsLst>
                <a:lin ang="5400000" scaled="1"/>
                <a:tileRect/>
              </a:gradFill>
              <a:effectLst>
                <a:outerShdw blurRad="76200" dist="38100" dir="2700000" algn="tl" rotWithShape="0">
                  <a:srgbClr val="C00000">
                    <a:alpha val="57000"/>
                  </a:srgbClr>
                </a:outerShdw>
                <a:reflection blurRad="127000" stA="55000" endA="300" endPos="38000" dir="5400000" sy="-100000" algn="bl" rotWithShape="0"/>
              </a:effectLst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algn="ctr"/>
            <a:r>
              <a:rPr altLang="zh-CN" sz="5400" b="0">
                <a:gradFill flip="none" rotWithShape="1">
                  <a:gsLst>
                    <a:gs pos="48000">
                      <a:schemeClr val="bg1"/>
                    </a:gs>
                    <a:gs pos="100000">
                      <a:srgbClr val="FFC5C5"/>
                    </a:gs>
                  </a:gsLst>
                  <a:lin ang="5400000" scaled="1"/>
                  <a:tileRect/>
                </a:gradFill>
                <a:effectLst>
                  <a:outerShdw blurRad="76200" dist="38100" dir="2700000" algn="tl" rotWithShape="0">
                    <a:srgbClr val="C00000">
                      <a:alpha val="57000"/>
                    </a:srgbClr>
                  </a:outerShdw>
                  <a:reflection blurRad="127000" stA="55000" endA="300" endPos="38000" dir="5400000" sy="-100000" algn="bl" rotWithShape="0"/>
                </a:effectLst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资</a:t>
            </a:r>
            <a:endParaRPr altLang="zh-CN" sz="5400" b="0">
              <a:gradFill flip="none" rotWithShape="1">
                <a:gsLst>
                  <a:gs pos="48000">
                    <a:schemeClr val="bg1"/>
                  </a:gs>
                  <a:gs pos="100000">
                    <a:srgbClr val="FFC5C5"/>
                  </a:gs>
                </a:gsLst>
                <a:lin ang="5400000" scaled="1"/>
                <a:tileRect/>
              </a:gradFill>
              <a:effectLst>
                <a:outerShdw blurRad="76200" dist="38100" dir="2700000" algn="tl" rotWithShape="0">
                  <a:srgbClr val="C00000">
                    <a:alpha val="57000"/>
                  </a:srgbClr>
                </a:outerShdw>
                <a:reflection blurRad="127000" stA="55000" endA="300" endPos="38000" dir="5400000" sy="-100000" algn="bl" rotWithShape="0"/>
              </a:effectLst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algn="ctr"/>
            <a:r>
              <a:rPr altLang="zh-CN" sz="5400" b="0">
                <a:gradFill flip="none" rotWithShape="1">
                  <a:gsLst>
                    <a:gs pos="48000">
                      <a:schemeClr val="bg1"/>
                    </a:gs>
                    <a:gs pos="100000">
                      <a:srgbClr val="FFC5C5"/>
                    </a:gs>
                  </a:gsLst>
                  <a:lin ang="5400000" scaled="1"/>
                  <a:tileRect/>
                </a:gradFill>
                <a:effectLst>
                  <a:outerShdw blurRad="76200" dist="38100" dir="2700000" algn="tl" rotWithShape="0">
                    <a:srgbClr val="C00000">
                      <a:alpha val="57000"/>
                    </a:srgbClr>
                  </a:outerShdw>
                  <a:reflection blurRad="127000" stA="55000" endA="300" endPos="38000" dir="5400000" sy="-100000" algn="bl" rotWithShape="0"/>
                </a:effectLst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格</a:t>
            </a:r>
            <a:endParaRPr altLang="zh-CN" sz="5400" b="0">
              <a:gradFill flip="none" rotWithShape="1">
                <a:gsLst>
                  <a:gs pos="48000">
                    <a:schemeClr val="bg1"/>
                  </a:gs>
                  <a:gs pos="100000">
                    <a:srgbClr val="FFC5C5"/>
                  </a:gs>
                </a:gsLst>
                <a:lin ang="5400000" scaled="1"/>
                <a:tileRect/>
              </a:gradFill>
              <a:effectLst>
                <a:outerShdw blurRad="76200" dist="38100" dir="2700000" algn="tl" rotWithShape="0">
                  <a:srgbClr val="C00000">
                    <a:alpha val="57000"/>
                  </a:srgbClr>
                </a:outerShdw>
                <a:reflection blurRad="127000" stA="55000" endA="300" endPos="38000" dir="5400000" sy="-100000" algn="bl" rotWithShape="0"/>
              </a:effectLst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algn="ctr"/>
            <a:r>
              <a:rPr altLang="zh-CN" sz="5400" b="0">
                <a:gradFill flip="none" rotWithShape="1">
                  <a:gsLst>
                    <a:gs pos="48000">
                      <a:schemeClr val="bg1"/>
                    </a:gs>
                    <a:gs pos="100000">
                      <a:srgbClr val="FFC5C5"/>
                    </a:gs>
                  </a:gsLst>
                  <a:lin ang="5400000" scaled="1"/>
                  <a:tileRect/>
                </a:gradFill>
                <a:effectLst>
                  <a:outerShdw blurRad="76200" dist="38100" dir="2700000" algn="tl" rotWithShape="0">
                    <a:srgbClr val="C00000">
                      <a:alpha val="57000"/>
                    </a:srgbClr>
                  </a:outerShdw>
                  <a:reflection blurRad="127000" stA="55000" endA="300" endPos="38000" dir="5400000" sy="-100000" algn="bl" rotWithShape="0"/>
                </a:effectLst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审</a:t>
            </a:r>
            <a:endParaRPr altLang="zh-CN" sz="5400" b="0">
              <a:gradFill flip="none" rotWithShape="1">
                <a:gsLst>
                  <a:gs pos="48000">
                    <a:schemeClr val="bg1"/>
                  </a:gs>
                  <a:gs pos="100000">
                    <a:srgbClr val="FFC5C5"/>
                  </a:gs>
                </a:gsLst>
                <a:lin ang="5400000" scaled="1"/>
                <a:tileRect/>
              </a:gradFill>
              <a:effectLst>
                <a:outerShdw blurRad="76200" dist="38100" dir="2700000" algn="tl" rotWithShape="0">
                  <a:srgbClr val="C00000">
                    <a:alpha val="57000"/>
                  </a:srgbClr>
                </a:outerShdw>
                <a:reflection blurRad="127000" stA="55000" endA="300" endPos="38000" dir="5400000" sy="-100000" algn="bl" rotWithShape="0"/>
              </a:effectLst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algn="ctr"/>
            <a:r>
              <a:rPr altLang="zh-CN" sz="5400" b="0">
                <a:gradFill flip="none" rotWithShape="1">
                  <a:gsLst>
                    <a:gs pos="48000">
                      <a:schemeClr val="bg1"/>
                    </a:gs>
                    <a:gs pos="100000">
                      <a:srgbClr val="FFC5C5"/>
                    </a:gs>
                  </a:gsLst>
                  <a:lin ang="5400000" scaled="1"/>
                  <a:tileRect/>
                </a:gradFill>
                <a:effectLst>
                  <a:outerShdw blurRad="76200" dist="38100" dir="2700000" algn="tl" rotWithShape="0">
                    <a:srgbClr val="C00000">
                      <a:alpha val="57000"/>
                    </a:srgbClr>
                  </a:outerShdw>
                  <a:reflection blurRad="127000" stA="55000" endA="300" endPos="38000" dir="5400000" sy="-100000" algn="bl" rotWithShape="0"/>
                </a:effectLst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核</a:t>
            </a:r>
            <a:endParaRPr altLang="zh-CN" sz="5400" b="0">
              <a:gradFill flip="none" rotWithShape="1">
                <a:gsLst>
                  <a:gs pos="48000">
                    <a:schemeClr val="bg1"/>
                  </a:gs>
                  <a:gs pos="100000">
                    <a:srgbClr val="FFC5C5"/>
                  </a:gs>
                </a:gsLst>
                <a:lin ang="5400000" scaled="1"/>
                <a:tileRect/>
              </a:gradFill>
              <a:effectLst>
                <a:outerShdw blurRad="76200" dist="38100" dir="2700000" algn="tl" rotWithShape="0">
                  <a:srgbClr val="C00000">
                    <a:alpha val="57000"/>
                  </a:srgbClr>
                </a:outerShdw>
                <a:reflection blurRad="127000" stA="55000" endA="300" endPos="38000" dir="5400000" sy="-100000" algn="bl" rotWithShape="0"/>
              </a:effectLst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395" y="0"/>
            <a:ext cx="2305050" cy="5886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4" name="矩形: 圆角 3"/>
          <p:cNvSpPr/>
          <p:nvPr/>
        </p:nvSpPr>
        <p:spPr>
          <a:xfrm>
            <a:off x="620358" y="529815"/>
            <a:ext cx="10951285" cy="5798371"/>
          </a:xfrm>
          <a:prstGeom prst="roundRect">
            <a:avLst>
              <a:gd name="adj" fmla="val 1454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355600" dist="800100" dir="5400000" sx="91000" sy="91000" algn="t" rotWithShape="0">
              <a:schemeClr val="tx1">
                <a:lumMod val="65000"/>
                <a:lumOff val="35000"/>
                <a:alpha val="45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>
                  <a:alpha val="18000"/>
                </a:prstClr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20395" y="529590"/>
            <a:ext cx="2132965" cy="5798185"/>
          </a:xfrm>
          <a:prstGeom prst="rect">
            <a:avLst/>
          </a:prstGeom>
          <a:gradFill>
            <a:gsLst>
              <a:gs pos="0">
                <a:srgbClr val="E90A05"/>
              </a:gs>
              <a:gs pos="73000">
                <a:srgbClr val="A80804"/>
              </a:gs>
            </a:gsLst>
            <a:path path="circle">
              <a:fillToRect r="100000" b="100000"/>
            </a:path>
          </a:gradFill>
          <a:ln w="38100">
            <a:noFill/>
          </a:ln>
          <a:effectLst>
            <a:outerShdw blurRad="152400" dist="76200" dir="2700000" algn="tl" rotWithShape="0">
              <a:srgbClr val="C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000">
              <a:solidFill>
                <a:schemeClr val="bg1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44" name="爱设计-10-8"/>
          <p:cNvSpPr/>
          <p:nvPr/>
        </p:nvSpPr>
        <p:spPr>
          <a:xfrm rot="18900000">
            <a:off x="10859002" y="5738478"/>
            <a:ext cx="86749" cy="86749"/>
          </a:xfrm>
          <a:custGeom>
            <a:avLst/>
            <a:gdLst>
              <a:gd name="connsiteX0" fmla="*/ 0 w 252248"/>
              <a:gd name="connsiteY0" fmla="*/ 0 h 252248"/>
              <a:gd name="connsiteX1" fmla="*/ 252248 w 252248"/>
              <a:gd name="connsiteY1" fmla="*/ 0 h 252248"/>
              <a:gd name="connsiteX2" fmla="*/ 252248 w 252248"/>
              <a:gd name="connsiteY2" fmla="*/ 252248 h 252248"/>
              <a:gd name="connsiteX3" fmla="*/ 0 w 252248"/>
              <a:gd name="connsiteY3" fmla="*/ 252248 h 252248"/>
              <a:gd name="connsiteX4" fmla="*/ 0 w 252248"/>
              <a:gd name="connsiteY4" fmla="*/ 0 h 252248"/>
              <a:gd name="connsiteX0-1" fmla="*/ 0 w 252248"/>
              <a:gd name="connsiteY0-2" fmla="*/ 0 h 252248"/>
              <a:gd name="connsiteX1-3" fmla="*/ 252248 w 252248"/>
              <a:gd name="connsiteY1-4" fmla="*/ 0 h 252248"/>
              <a:gd name="connsiteX2-5" fmla="*/ 252248 w 252248"/>
              <a:gd name="connsiteY2-6" fmla="*/ 252248 h 252248"/>
              <a:gd name="connsiteX3-7" fmla="*/ 0 w 252248"/>
              <a:gd name="connsiteY3-8" fmla="*/ 252248 h 252248"/>
              <a:gd name="connsiteX4-9" fmla="*/ 91440 w 252248"/>
              <a:gd name="connsiteY4-10" fmla="*/ 91440 h 252248"/>
              <a:gd name="connsiteX0-11" fmla="*/ 252248 w 252248"/>
              <a:gd name="connsiteY0-12" fmla="*/ 0 h 252248"/>
              <a:gd name="connsiteX1-13" fmla="*/ 252248 w 252248"/>
              <a:gd name="connsiteY1-14" fmla="*/ 252248 h 252248"/>
              <a:gd name="connsiteX2-15" fmla="*/ 0 w 252248"/>
              <a:gd name="connsiteY2-16" fmla="*/ 252248 h 252248"/>
              <a:gd name="connsiteX3-17" fmla="*/ 91440 w 252248"/>
              <a:gd name="connsiteY3-18" fmla="*/ 91440 h 252248"/>
              <a:gd name="connsiteX0-19" fmla="*/ 252248 w 252248"/>
              <a:gd name="connsiteY0-20" fmla="*/ 0 h 252248"/>
              <a:gd name="connsiteX1-21" fmla="*/ 252248 w 252248"/>
              <a:gd name="connsiteY1-22" fmla="*/ 252248 h 252248"/>
              <a:gd name="connsiteX2-23" fmla="*/ 0 w 252248"/>
              <a:gd name="connsiteY2-24" fmla="*/ 252248 h 25224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252248" h="252248">
                <a:moveTo>
                  <a:pt x="252248" y="0"/>
                </a:moveTo>
                <a:lnTo>
                  <a:pt x="252248" y="252248"/>
                </a:lnTo>
                <a:lnTo>
                  <a:pt x="0" y="252248"/>
                </a:lnTo>
              </a:path>
            </a:pathLst>
          </a:cu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kern="0" dirty="0">
              <a:solidFill>
                <a:srgbClr val="FFFFFF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2962399" y="651878"/>
            <a:ext cx="5260566" cy="830997"/>
          </a:xfrm>
          <a:prstGeom prst="rect">
            <a:avLst/>
          </a:prstGeom>
          <a:noFill/>
          <a:scene3d>
            <a:camera prst="perspectiveRight" fov="0">
              <a:rot lat="0" lon="0" rev="0"/>
            </a:camera>
            <a:lightRig rig="soft" dir="t"/>
          </a:scene3d>
        </p:spPr>
        <p:txBody>
          <a:bodyPr wrap="square" lIns="0" tIns="0" rIns="0" bIns="0" rtlCol="0">
            <a:noAutofit/>
            <a:flatTx/>
          </a:bodyPr>
          <a:lstStyle>
            <a:defPPr>
              <a:defRPr lang="zh-CN"/>
            </a:defPPr>
            <a:lvl1pPr>
              <a:defRPr sz="6000">
                <a:gradFill flip="none" rotWithShape="1">
                  <a:gsLst>
                    <a:gs pos="19000">
                      <a:srgbClr val="416EE5"/>
                    </a:gs>
                    <a:gs pos="100000">
                      <a:srgbClr val="1C4ECA"/>
                    </a:gs>
                  </a:gsLst>
                  <a:lin ang="0" scaled="1"/>
                  <a:tileRect/>
                </a:gradFill>
                <a:effectLst>
                  <a:reflection blurRad="127000" stA="55000" endA="300" endPos="45500" dir="5400000" sy="-100000" algn="bl" rotWithShape="0"/>
                </a:effectLst>
                <a:latin typeface="思源黑体 CN Normal" panose="020B0400000000000000" pitchFamily="34" charset="-122"/>
                <a:ea typeface="思源黑体 CN Medium" panose="020B0600000000000000" pitchFamily="34" charset="-122"/>
              </a:defRPr>
            </a:lvl1pPr>
          </a:lstStyle>
          <a:p>
            <a:r>
              <a:rPr lang="zh-CN" altLang="en-US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Normal" panose="020B0400000000000000" pitchFamily="34" charset="-122"/>
              </a:rPr>
              <a:t>整改工作</a:t>
            </a:r>
            <a:r>
              <a:rPr lang="zh-CN" alt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Normal" panose="020B0400000000000000" pitchFamily="34" charset="-122"/>
              </a:rPr>
              <a:t>安排</a:t>
            </a:r>
            <a:endParaRPr lang="zh-CN" altLang="en-US" sz="44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pitchFamily="34" charset="-122"/>
              <a:ea typeface="思源黑体 CN Bold" panose="020B0800000000000000" pitchFamily="34" charset="-122"/>
              <a:sym typeface="思源黑体 CN Normal" panose="020B0400000000000000" pitchFamily="34" charset="-122"/>
            </a:endParaRPr>
          </a:p>
        </p:txBody>
      </p:sp>
      <p:cxnSp>
        <p:nvCxnSpPr>
          <p:cNvPr id="56" name="直接连接符 55"/>
          <p:cNvCxnSpPr/>
          <p:nvPr/>
        </p:nvCxnSpPr>
        <p:spPr>
          <a:xfrm>
            <a:off x="3235449" y="1342940"/>
            <a:ext cx="4879210" cy="0"/>
          </a:xfrm>
          <a:prstGeom prst="line">
            <a:avLst/>
          </a:prstGeom>
          <a:noFill/>
          <a:ln w="6350" cap="flat" cmpd="sng" algn="ctr">
            <a:gradFill flip="none" rotWithShape="1">
              <a:gsLst>
                <a:gs pos="0">
                  <a:srgbClr val="C00000"/>
                </a:gs>
                <a:gs pos="100000">
                  <a:srgbClr val="C00000">
                    <a:alpha val="0"/>
                  </a:srgbClr>
                </a:gs>
              </a:gsLst>
              <a:lin ang="0" scaled="1"/>
              <a:tileRect/>
            </a:gradFill>
            <a:prstDash val="solid"/>
            <a:miter lim="800000"/>
          </a:ln>
          <a:effectLst/>
        </p:spPr>
      </p:cxnSp>
      <p:sp>
        <p:nvSpPr>
          <p:cNvPr id="57" name="矩形 56"/>
          <p:cNvSpPr/>
          <p:nvPr/>
        </p:nvSpPr>
        <p:spPr>
          <a:xfrm>
            <a:off x="2962101" y="1309840"/>
            <a:ext cx="987223" cy="57250"/>
          </a:xfrm>
          <a:prstGeom prst="rect">
            <a:avLst/>
          </a:prstGeom>
          <a:solidFill>
            <a:srgbClr val="C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Medium" panose="020B06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395" y="529590"/>
            <a:ext cx="2132330" cy="5798185"/>
          </a:xfrm>
          <a:prstGeom prst="rect">
            <a:avLst/>
          </a:prstGeom>
        </p:spPr>
      </p:pic>
      <p:sp>
        <p:nvSpPr>
          <p:cNvPr id="66" name="文本占位符 14"/>
          <p:cNvSpPr txBox="1"/>
          <p:nvPr/>
        </p:nvSpPr>
        <p:spPr>
          <a:xfrm>
            <a:off x="620395" y="825500"/>
            <a:ext cx="1952625" cy="507746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zh-CN"/>
            </a:defPPr>
            <a:lvl1pPr marL="0" indent="0" algn="l" defTabSz="914400" rtl="0" eaLnBrk="1" latinLnBrk="0" hangingPunct="1">
              <a:buNone/>
              <a:defRPr lang="zh-CN" altLang="en-US" sz="41300" b="1" kern="1200" spc="100" dirty="0">
                <a:gradFill>
                  <a:gsLst>
                    <a:gs pos="0">
                      <a:schemeClr val="accent2">
                        <a:lumMod val="90000"/>
                        <a:lumOff val="10000"/>
                      </a:schemeClr>
                    </a:gs>
                    <a:gs pos="70000">
                      <a:schemeClr val="accent2"/>
                    </a:gs>
                  </a:gsLst>
                  <a:lin ang="2700000" scaled="1"/>
                </a:gra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altLang="zh-CN" sz="5400" b="0">
                <a:gradFill flip="none" rotWithShape="1">
                  <a:gsLst>
                    <a:gs pos="48000">
                      <a:schemeClr val="bg1"/>
                    </a:gs>
                    <a:gs pos="100000">
                      <a:srgbClr val="FFC5C5"/>
                    </a:gs>
                  </a:gsLst>
                  <a:lin ang="5400000" scaled="1"/>
                  <a:tileRect/>
                </a:gradFill>
                <a:effectLst>
                  <a:outerShdw blurRad="76200" dist="38100" dir="2700000" algn="tl" rotWithShape="0">
                    <a:srgbClr val="C00000">
                      <a:alpha val="57000"/>
                    </a:srgbClr>
                  </a:outerShdw>
                  <a:reflection blurRad="127000" stA="55000" endA="300" endPos="38000" dir="5400000" sy="-100000" algn="bl" rotWithShape="0"/>
                </a:effectLst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师</a:t>
            </a:r>
            <a:endParaRPr altLang="zh-CN" sz="5400" b="0">
              <a:gradFill flip="none" rotWithShape="1">
                <a:gsLst>
                  <a:gs pos="48000">
                    <a:schemeClr val="bg1"/>
                  </a:gs>
                  <a:gs pos="100000">
                    <a:srgbClr val="FFC5C5"/>
                  </a:gs>
                </a:gsLst>
                <a:lin ang="5400000" scaled="1"/>
                <a:tileRect/>
              </a:gradFill>
              <a:effectLst>
                <a:outerShdw blurRad="76200" dist="38100" dir="2700000" algn="tl" rotWithShape="0">
                  <a:srgbClr val="C00000">
                    <a:alpha val="57000"/>
                  </a:srgbClr>
                </a:outerShdw>
                <a:reflection blurRad="127000" stA="55000" endA="300" endPos="38000" dir="5400000" sy="-100000" algn="bl" rotWithShape="0"/>
              </a:effectLst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algn="ctr"/>
            <a:r>
              <a:rPr altLang="zh-CN" sz="5400" b="0">
                <a:gradFill flip="none" rotWithShape="1">
                  <a:gsLst>
                    <a:gs pos="48000">
                      <a:schemeClr val="bg1"/>
                    </a:gs>
                    <a:gs pos="100000">
                      <a:srgbClr val="FFC5C5"/>
                    </a:gs>
                  </a:gsLst>
                  <a:lin ang="5400000" scaled="1"/>
                  <a:tileRect/>
                </a:gradFill>
                <a:effectLst>
                  <a:outerShdw blurRad="76200" dist="38100" dir="2700000" algn="tl" rotWithShape="0">
                    <a:srgbClr val="C00000">
                      <a:alpha val="57000"/>
                    </a:srgbClr>
                  </a:outerShdw>
                  <a:reflection blurRad="127000" stA="55000" endA="300" endPos="38000" dir="5400000" sy="-100000" algn="bl" rotWithShape="0"/>
                </a:effectLst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资</a:t>
            </a:r>
            <a:endParaRPr altLang="zh-CN" sz="5400" b="0">
              <a:gradFill flip="none" rotWithShape="1">
                <a:gsLst>
                  <a:gs pos="48000">
                    <a:schemeClr val="bg1"/>
                  </a:gs>
                  <a:gs pos="100000">
                    <a:srgbClr val="FFC5C5"/>
                  </a:gs>
                </a:gsLst>
                <a:lin ang="5400000" scaled="1"/>
                <a:tileRect/>
              </a:gradFill>
              <a:effectLst>
                <a:outerShdw blurRad="76200" dist="38100" dir="2700000" algn="tl" rotWithShape="0">
                  <a:srgbClr val="C00000">
                    <a:alpha val="57000"/>
                  </a:srgbClr>
                </a:outerShdw>
                <a:reflection blurRad="127000" stA="55000" endA="300" endPos="38000" dir="5400000" sy="-100000" algn="bl" rotWithShape="0"/>
              </a:effectLst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algn="ctr"/>
            <a:r>
              <a:rPr altLang="zh-CN" sz="5400" b="0">
                <a:gradFill flip="none" rotWithShape="1">
                  <a:gsLst>
                    <a:gs pos="48000">
                      <a:schemeClr val="bg1"/>
                    </a:gs>
                    <a:gs pos="100000">
                      <a:srgbClr val="FFC5C5"/>
                    </a:gs>
                  </a:gsLst>
                  <a:lin ang="5400000" scaled="1"/>
                  <a:tileRect/>
                </a:gradFill>
                <a:effectLst>
                  <a:outerShdw blurRad="76200" dist="38100" dir="2700000" algn="tl" rotWithShape="0">
                    <a:srgbClr val="C00000">
                      <a:alpha val="57000"/>
                    </a:srgbClr>
                  </a:outerShdw>
                  <a:reflection blurRad="127000" stA="55000" endA="300" endPos="38000" dir="5400000" sy="-100000" algn="bl" rotWithShape="0"/>
                </a:effectLst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队</a:t>
            </a:r>
            <a:endParaRPr altLang="zh-CN" sz="5400" b="0">
              <a:gradFill flip="none" rotWithShape="1">
                <a:gsLst>
                  <a:gs pos="48000">
                    <a:schemeClr val="bg1"/>
                  </a:gs>
                  <a:gs pos="100000">
                    <a:srgbClr val="FFC5C5"/>
                  </a:gs>
                </a:gsLst>
                <a:lin ang="5400000" scaled="1"/>
                <a:tileRect/>
              </a:gradFill>
              <a:effectLst>
                <a:outerShdw blurRad="76200" dist="38100" dir="2700000" algn="tl" rotWithShape="0">
                  <a:srgbClr val="C00000">
                    <a:alpha val="57000"/>
                  </a:srgbClr>
                </a:outerShdw>
                <a:reflection blurRad="127000" stA="55000" endA="300" endPos="38000" dir="5400000" sy="-100000" algn="bl" rotWithShape="0"/>
              </a:effectLst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algn="ctr"/>
            <a:r>
              <a:rPr altLang="zh-CN" sz="5400" b="0">
                <a:gradFill flip="none" rotWithShape="1">
                  <a:gsLst>
                    <a:gs pos="48000">
                      <a:schemeClr val="bg1"/>
                    </a:gs>
                    <a:gs pos="100000">
                      <a:srgbClr val="FFC5C5"/>
                    </a:gs>
                  </a:gsLst>
                  <a:lin ang="5400000" scaled="1"/>
                  <a:tileRect/>
                </a:gradFill>
                <a:effectLst>
                  <a:outerShdw blurRad="76200" dist="38100" dir="2700000" algn="tl" rotWithShape="0">
                    <a:srgbClr val="C00000">
                      <a:alpha val="57000"/>
                    </a:srgbClr>
                  </a:outerShdw>
                  <a:reflection blurRad="127000" stA="55000" endA="300" endPos="38000" dir="5400000" sy="-100000" algn="bl" rotWithShape="0"/>
                </a:effectLst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伍</a:t>
            </a:r>
            <a:endParaRPr altLang="zh-CN" sz="5400" b="0">
              <a:gradFill flip="none" rotWithShape="1">
                <a:gsLst>
                  <a:gs pos="48000">
                    <a:schemeClr val="bg1"/>
                  </a:gs>
                  <a:gs pos="100000">
                    <a:srgbClr val="FFC5C5"/>
                  </a:gs>
                </a:gsLst>
                <a:lin ang="5400000" scaled="1"/>
                <a:tileRect/>
              </a:gradFill>
              <a:effectLst>
                <a:outerShdw blurRad="76200" dist="38100" dir="2700000" algn="tl" rotWithShape="0">
                  <a:srgbClr val="C00000">
                    <a:alpha val="57000"/>
                  </a:srgbClr>
                </a:outerShdw>
                <a:reflection blurRad="127000" stA="55000" endA="300" endPos="38000" dir="5400000" sy="-100000" algn="bl" rotWithShape="0"/>
              </a:effectLst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algn="ctr"/>
            <a:r>
              <a:rPr altLang="zh-CN" sz="5400" b="0">
                <a:gradFill flip="none" rotWithShape="1">
                  <a:gsLst>
                    <a:gs pos="48000">
                      <a:schemeClr val="bg1"/>
                    </a:gs>
                    <a:gs pos="100000">
                      <a:srgbClr val="FFC5C5"/>
                    </a:gs>
                  </a:gsLst>
                  <a:lin ang="5400000" scaled="1"/>
                  <a:tileRect/>
                </a:gradFill>
                <a:effectLst>
                  <a:outerShdw blurRad="76200" dist="38100" dir="2700000" algn="tl" rotWithShape="0">
                    <a:srgbClr val="C00000">
                      <a:alpha val="57000"/>
                    </a:srgbClr>
                  </a:outerShdw>
                  <a:reflection blurRad="127000" stA="55000" endA="300" endPos="38000" dir="5400000" sy="-100000" algn="bl" rotWithShape="0"/>
                </a:effectLst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建</a:t>
            </a:r>
            <a:endParaRPr altLang="zh-CN" sz="5400" b="0">
              <a:gradFill flip="none" rotWithShape="1">
                <a:gsLst>
                  <a:gs pos="48000">
                    <a:schemeClr val="bg1"/>
                  </a:gs>
                  <a:gs pos="100000">
                    <a:srgbClr val="FFC5C5"/>
                  </a:gs>
                </a:gsLst>
                <a:lin ang="5400000" scaled="1"/>
                <a:tileRect/>
              </a:gradFill>
              <a:effectLst>
                <a:outerShdw blurRad="76200" dist="38100" dir="2700000" algn="tl" rotWithShape="0">
                  <a:srgbClr val="C00000">
                    <a:alpha val="57000"/>
                  </a:srgbClr>
                </a:outerShdw>
                <a:reflection blurRad="127000" stA="55000" endA="300" endPos="38000" dir="5400000" sy="-100000" algn="bl" rotWithShape="0"/>
              </a:effectLst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algn="ctr"/>
            <a:r>
              <a:rPr altLang="zh-CN" sz="5400" b="0">
                <a:gradFill flip="none" rotWithShape="1">
                  <a:gsLst>
                    <a:gs pos="48000">
                      <a:schemeClr val="bg1"/>
                    </a:gs>
                    <a:gs pos="100000">
                      <a:srgbClr val="FFC5C5"/>
                    </a:gs>
                  </a:gsLst>
                  <a:lin ang="5400000" scaled="1"/>
                  <a:tileRect/>
                </a:gradFill>
                <a:effectLst>
                  <a:outerShdw blurRad="76200" dist="38100" dir="2700000" algn="tl" rotWithShape="0">
                    <a:srgbClr val="C00000">
                      <a:alpha val="57000"/>
                    </a:srgbClr>
                  </a:outerShdw>
                  <a:reflection blurRad="127000" stA="55000" endA="300" endPos="38000" dir="5400000" sy="-100000" algn="bl" rotWithShape="0"/>
                </a:effectLst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设</a:t>
            </a:r>
            <a:endParaRPr altLang="zh-CN" sz="5400" b="0">
              <a:gradFill flip="none" rotWithShape="1">
                <a:gsLst>
                  <a:gs pos="48000">
                    <a:schemeClr val="bg1"/>
                  </a:gs>
                  <a:gs pos="100000">
                    <a:srgbClr val="FFC5C5"/>
                  </a:gs>
                </a:gsLst>
                <a:lin ang="5400000" scaled="1"/>
                <a:tileRect/>
              </a:gradFill>
              <a:effectLst>
                <a:outerShdw blurRad="76200" dist="38100" dir="2700000" algn="tl" rotWithShape="0">
                  <a:srgbClr val="C00000">
                    <a:alpha val="57000"/>
                  </a:srgbClr>
                </a:outerShdw>
                <a:reflection blurRad="127000" stA="55000" endA="300" endPos="38000" dir="5400000" sy="-100000" algn="bl" rotWithShape="0"/>
              </a:effectLst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4"/>
            </p:custDataLst>
          </p:nvPr>
        </p:nvGraphicFramePr>
        <p:xfrm>
          <a:off x="2962275" y="1619250"/>
          <a:ext cx="7921625" cy="3782060"/>
        </p:xfrm>
        <a:graphic>
          <a:graphicData uri="http://schemas.openxmlformats.org/drawingml/2006/table">
            <a:tbl>
              <a:tblPr firstRow="1">
                <a:tableStyleId>{B485F850-F761-4FF6-88B5-E5FF70C7C9B7}</a:tableStyleId>
              </a:tblPr>
              <a:tblGrid>
                <a:gridCol w="2503170"/>
                <a:gridCol w="2129790"/>
                <a:gridCol w="1421765"/>
                <a:gridCol w="1866900"/>
              </a:tblGrid>
              <a:tr h="505460">
                <a:tc>
                  <a:txBody>
                    <a:bodyPr/>
                    <a:p>
                      <a:pPr indent="0" algn="ctr" fontAlgn="auto">
                        <a:buNone/>
                      </a:pP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具体问题</a:t>
                      </a:r>
                      <a:endParaRPr lang="zh-CN" altLang="en-US" sz="2000">
                        <a:solidFill>
                          <a:schemeClr val="bg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anchor="ctr" anchorCtr="0">
                    <a:solidFill>
                      <a:srgbClr val="CC231F"/>
                    </a:solidFill>
                  </a:tcPr>
                </a:tc>
                <a:tc>
                  <a:txBody>
                    <a:bodyPr/>
                    <a:p>
                      <a:pPr indent="0" algn="ctr" fontAlgn="auto">
                        <a:buNone/>
                      </a:pP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任</a:t>
                      </a:r>
                      <a:r>
                        <a:rPr lang="en-US" altLang="zh-CN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  </a:t>
                      </a: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务</a:t>
                      </a:r>
                      <a:endParaRPr lang="zh-CN" altLang="en-US" sz="2000">
                        <a:solidFill>
                          <a:schemeClr val="bg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anchor="ctr" anchorCtr="0">
                    <a:solidFill>
                      <a:srgbClr val="CC231F"/>
                    </a:solidFill>
                  </a:tcPr>
                </a:tc>
                <a:tc>
                  <a:txBody>
                    <a:bodyPr/>
                    <a:p>
                      <a:pPr indent="0" algn="ctr" fontAlgn="auto">
                        <a:buNone/>
                      </a:pP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时</a:t>
                      </a:r>
                      <a:r>
                        <a:rPr lang="en-US" altLang="zh-CN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 </a:t>
                      </a: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间</a:t>
                      </a:r>
                      <a:endParaRPr lang="zh-CN" altLang="en-US" sz="2000">
                        <a:solidFill>
                          <a:schemeClr val="bg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anchor="ctr" anchorCtr="0">
                    <a:solidFill>
                      <a:srgbClr val="CC231F"/>
                    </a:solidFill>
                  </a:tcPr>
                </a:tc>
                <a:tc>
                  <a:txBody>
                    <a:bodyPr/>
                    <a:p>
                      <a:pPr indent="0" algn="ctr" fontAlgn="auto">
                        <a:buNone/>
                      </a:pP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责任部门</a:t>
                      </a:r>
                      <a:endParaRPr lang="zh-CN" altLang="en-US" sz="2000">
                        <a:solidFill>
                          <a:schemeClr val="bg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 anchorCtr="0">
                    <a:solidFill>
                      <a:srgbClr val="CC231F"/>
                    </a:solidFill>
                  </a:tcPr>
                </a:tc>
              </a:tr>
              <a:tr h="97917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（一）办学体系专兼职教师队伍数量不足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/>
                        <a:t>按要求配齐专兼职教师</a:t>
                      </a:r>
                      <a:endParaRPr 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/>
                        <a:t>5</a:t>
                      </a:r>
                      <a:r>
                        <a:rPr lang="zh-CN" altLang="en-US"/>
                        <a:t>月底前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人事处、各分校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105600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（二）市州（行业）学院、学习中心师资力量薄弱，发展不平衡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协同当地部门，做好师资发展引进工作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/>
                        <a:t>长期整改</a:t>
                      </a:r>
                      <a:endParaRPr 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人事处、各分校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124142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（三）教师队伍学历职称结构与总部要求有一定差距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加大培训培养力度，提升教师队伍学历、职称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/>
                        <a:t>长期整改</a:t>
                      </a:r>
                      <a:endParaRPr 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人事处、各分校</a:t>
                      </a:r>
                      <a:endParaRPr lang="zh-CN" altLang="en-US"/>
                    </a:p>
                  </a:txBody>
                  <a:tcPr anchor="ctr" anchorCtr="0"/>
                </a:tc>
              </a:tr>
            </a:tbl>
          </a:graphicData>
        </a:graphic>
      </p:graphicFrame>
      <p:pic>
        <p:nvPicPr>
          <p:cNvPr id="22" name="图片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395" y="0"/>
            <a:ext cx="2305050" cy="5886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: 圆角 3"/>
          <p:cNvSpPr/>
          <p:nvPr/>
        </p:nvSpPr>
        <p:spPr>
          <a:xfrm>
            <a:off x="620358" y="529815"/>
            <a:ext cx="10951285" cy="5798371"/>
          </a:xfrm>
          <a:prstGeom prst="roundRect">
            <a:avLst>
              <a:gd name="adj" fmla="val 1454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355600" dist="800100" dir="5400000" sx="91000" sy="91000" algn="t" rotWithShape="0">
              <a:schemeClr val="tx1">
                <a:lumMod val="65000"/>
                <a:lumOff val="35000"/>
                <a:alpha val="45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sp>
        <p:nvSpPr>
          <p:cNvPr id="6" name="任意多边形: 形状 9"/>
          <p:cNvSpPr/>
          <p:nvPr/>
        </p:nvSpPr>
        <p:spPr>
          <a:xfrm flipH="1">
            <a:off x="1210990" y="529815"/>
            <a:ext cx="8116720" cy="5798371"/>
          </a:xfrm>
          <a:custGeom>
            <a:avLst/>
            <a:gdLst>
              <a:gd name="connsiteX0" fmla="*/ 0 w 8244340"/>
              <a:gd name="connsiteY0" fmla="*/ 0 h 5798371"/>
              <a:gd name="connsiteX1" fmla="*/ 8160032 w 8244340"/>
              <a:gd name="connsiteY1" fmla="*/ 0 h 5798371"/>
              <a:gd name="connsiteX2" fmla="*/ 8244340 w 8244340"/>
              <a:gd name="connsiteY2" fmla="*/ 84308 h 5798371"/>
              <a:gd name="connsiteX3" fmla="*/ 8244340 w 8244340"/>
              <a:gd name="connsiteY3" fmla="*/ 5714063 h 5798371"/>
              <a:gd name="connsiteX4" fmla="*/ 8160032 w 8244340"/>
              <a:gd name="connsiteY4" fmla="*/ 5798371 h 5798371"/>
              <a:gd name="connsiteX5" fmla="*/ 1187995 w 8244340"/>
              <a:gd name="connsiteY5" fmla="*/ 5798371 h 5798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44340" h="5798371">
                <a:moveTo>
                  <a:pt x="0" y="0"/>
                </a:moveTo>
                <a:lnTo>
                  <a:pt x="8160032" y="0"/>
                </a:lnTo>
                <a:cubicBezTo>
                  <a:pt x="8206594" y="0"/>
                  <a:pt x="8244340" y="37746"/>
                  <a:pt x="8244340" y="84308"/>
                </a:cubicBezTo>
                <a:lnTo>
                  <a:pt x="8244340" y="5714063"/>
                </a:lnTo>
                <a:cubicBezTo>
                  <a:pt x="8244340" y="5760625"/>
                  <a:pt x="8206594" y="5798371"/>
                  <a:pt x="8160032" y="5798371"/>
                </a:cubicBezTo>
                <a:lnTo>
                  <a:pt x="1187995" y="5798371"/>
                </a:lnTo>
                <a:close/>
              </a:path>
            </a:pathLst>
          </a:custGeom>
          <a:solidFill>
            <a:srgbClr val="FFC5C5">
              <a:alpha val="43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sp>
        <p:nvSpPr>
          <p:cNvPr id="7" name="任意多边形: 形状 41"/>
          <p:cNvSpPr/>
          <p:nvPr/>
        </p:nvSpPr>
        <p:spPr>
          <a:xfrm flipH="1">
            <a:off x="615051" y="529815"/>
            <a:ext cx="8244340" cy="5798371"/>
          </a:xfrm>
          <a:custGeom>
            <a:avLst/>
            <a:gdLst>
              <a:gd name="connsiteX0" fmla="*/ 0 w 8244340"/>
              <a:gd name="connsiteY0" fmla="*/ 0 h 5798371"/>
              <a:gd name="connsiteX1" fmla="*/ 8160032 w 8244340"/>
              <a:gd name="connsiteY1" fmla="*/ 0 h 5798371"/>
              <a:gd name="connsiteX2" fmla="*/ 8244340 w 8244340"/>
              <a:gd name="connsiteY2" fmla="*/ 84308 h 5798371"/>
              <a:gd name="connsiteX3" fmla="*/ 8244340 w 8244340"/>
              <a:gd name="connsiteY3" fmla="*/ 5714063 h 5798371"/>
              <a:gd name="connsiteX4" fmla="*/ 8160032 w 8244340"/>
              <a:gd name="connsiteY4" fmla="*/ 5798371 h 5798371"/>
              <a:gd name="connsiteX5" fmla="*/ 1187995 w 8244340"/>
              <a:gd name="connsiteY5" fmla="*/ 5798371 h 5798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44340" h="5798371">
                <a:moveTo>
                  <a:pt x="0" y="0"/>
                </a:moveTo>
                <a:lnTo>
                  <a:pt x="8160032" y="0"/>
                </a:lnTo>
                <a:cubicBezTo>
                  <a:pt x="8206594" y="0"/>
                  <a:pt x="8244340" y="37746"/>
                  <a:pt x="8244340" y="84308"/>
                </a:cubicBezTo>
                <a:lnTo>
                  <a:pt x="8244340" y="5714063"/>
                </a:lnTo>
                <a:cubicBezTo>
                  <a:pt x="8244340" y="5760625"/>
                  <a:pt x="8206594" y="5798371"/>
                  <a:pt x="8160032" y="5798371"/>
                </a:cubicBezTo>
                <a:lnTo>
                  <a:pt x="1187995" y="5798371"/>
                </a:lnTo>
                <a:close/>
              </a:path>
            </a:pathLst>
          </a:custGeom>
          <a:gradFill>
            <a:gsLst>
              <a:gs pos="0">
                <a:srgbClr val="E90A05"/>
              </a:gs>
              <a:gs pos="73000">
                <a:srgbClr val="A80804"/>
              </a:gs>
            </a:gsLst>
            <a:path path="circle">
              <a:fillToRect r="100000" b="100000"/>
            </a:path>
          </a:gradFill>
          <a:ln w="38100">
            <a:noFill/>
          </a:ln>
          <a:effectLst>
            <a:outerShdw blurRad="152400" dist="76200" dir="2700000" algn="tl" rotWithShape="0">
              <a:srgbClr val="C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sz="2000">
              <a:solidFill>
                <a:schemeClr val="bg1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10825170" y="883249"/>
            <a:ext cx="381556" cy="381556"/>
            <a:chOff x="2590800" y="-1485900"/>
            <a:chExt cx="1089660" cy="1089660"/>
          </a:xfrm>
          <a:solidFill>
            <a:srgbClr val="C00000"/>
          </a:solidFill>
        </p:grpSpPr>
        <p:sp>
          <p:nvSpPr>
            <p:cNvPr id="23" name="椭圆 22"/>
            <p:cNvSpPr/>
            <p:nvPr/>
          </p:nvSpPr>
          <p:spPr>
            <a:xfrm>
              <a:off x="2590800" y="-670560"/>
              <a:ext cx="274320" cy="27432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  <a:sym typeface="思源黑体 CN Normal" panose="020B0400000000000000" pitchFamily="34" charset="-122"/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2998470" y="-670560"/>
              <a:ext cx="274320" cy="27432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  <a:sym typeface="思源黑体 CN Normal" panose="020B0400000000000000" pitchFamily="34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3406140" y="-670560"/>
              <a:ext cx="274320" cy="27432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  <a:sym typeface="思源黑体 CN Normal" panose="020B0400000000000000" pitchFamily="34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2590800" y="-1078230"/>
              <a:ext cx="274320" cy="27432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  <a:sym typeface="思源黑体 CN Normal" panose="020B0400000000000000" pitchFamily="34" charset="-122"/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>
              <a:off x="2998470" y="-1078230"/>
              <a:ext cx="274320" cy="27432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  <a:sym typeface="思源黑体 CN Normal" panose="020B0400000000000000" pitchFamily="34" charset="-122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3406140" y="-1078230"/>
              <a:ext cx="274320" cy="27432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  <a:sym typeface="思源黑体 CN Normal" panose="020B0400000000000000" pitchFamily="34" charset="-122"/>
              </a:endParaRPr>
            </a:p>
          </p:txBody>
        </p:sp>
        <p:sp>
          <p:nvSpPr>
            <p:cNvPr id="29" name="椭圆 28"/>
            <p:cNvSpPr/>
            <p:nvPr/>
          </p:nvSpPr>
          <p:spPr>
            <a:xfrm>
              <a:off x="2590800" y="-1485900"/>
              <a:ext cx="274320" cy="27432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  <a:sym typeface="思源黑体 CN Normal" panose="020B0400000000000000" pitchFamily="34" charset="-122"/>
              </a:endParaRPr>
            </a:p>
          </p:txBody>
        </p:sp>
        <p:sp>
          <p:nvSpPr>
            <p:cNvPr id="30" name="椭圆 29"/>
            <p:cNvSpPr/>
            <p:nvPr/>
          </p:nvSpPr>
          <p:spPr>
            <a:xfrm>
              <a:off x="2998470" y="-1485900"/>
              <a:ext cx="274320" cy="27432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  <a:sym typeface="思源黑体 CN Normal" panose="020B0400000000000000" pitchFamily="34" charset="-122"/>
              </a:endParaRPr>
            </a:p>
          </p:txBody>
        </p:sp>
        <p:sp>
          <p:nvSpPr>
            <p:cNvPr id="31" name="椭圆 30"/>
            <p:cNvSpPr/>
            <p:nvPr/>
          </p:nvSpPr>
          <p:spPr>
            <a:xfrm>
              <a:off x="3406140" y="-1485900"/>
              <a:ext cx="274320" cy="27432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  <a:sym typeface="思源黑体 CN Normal" panose="020B0400000000000000" pitchFamily="34" charset="-122"/>
              </a:endParaRPr>
            </a:p>
          </p:txBody>
        </p:sp>
      </p:grpSp>
      <p:sp>
        <p:nvSpPr>
          <p:cNvPr id="32" name="文本框 31"/>
          <p:cNvSpPr txBox="1"/>
          <p:nvPr/>
        </p:nvSpPr>
        <p:spPr>
          <a:xfrm>
            <a:off x="7223580" y="4256541"/>
            <a:ext cx="4347466" cy="927455"/>
          </a:xfrm>
          <a:prstGeom prst="rect">
            <a:avLst/>
          </a:prstGeom>
          <a:noFill/>
        </p:spPr>
        <p:txBody>
          <a:bodyPr wrap="square" lIns="72000" bIns="144000" anchor="ctr" anchorCtr="0"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9953179" y="2143656"/>
            <a:ext cx="738664" cy="3441555"/>
          </a:xfrm>
          <a:prstGeom prst="rect">
            <a:avLst/>
          </a:prstGeom>
        </p:spPr>
        <p:txBody>
          <a:bodyPr vert="eaVert"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b="0" i="0" spc="300" dirty="0" smtClean="0">
                <a:solidFill>
                  <a:srgbClr val="C00000"/>
                </a:solidFill>
                <a:effectLst/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站在新的一年的起点，让我们满怀希望，迎接新的机遇和挑战</a:t>
            </a:r>
            <a:endParaRPr lang="zh-CN" altLang="en-US" sz="1200" spc="300" dirty="0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051" y="529815"/>
            <a:ext cx="8255049" cy="5798371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823291" y="5798264"/>
            <a:ext cx="381556" cy="381556"/>
            <a:chOff x="2590800" y="-1485900"/>
            <a:chExt cx="1089660" cy="1089660"/>
          </a:xfrm>
          <a:solidFill>
            <a:schemeClr val="bg1"/>
          </a:solidFill>
        </p:grpSpPr>
        <p:sp>
          <p:nvSpPr>
            <p:cNvPr id="10" name="椭圆 9"/>
            <p:cNvSpPr/>
            <p:nvPr/>
          </p:nvSpPr>
          <p:spPr>
            <a:xfrm>
              <a:off x="2590800" y="-670560"/>
              <a:ext cx="274320" cy="27432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  <a:sym typeface="思源黑体 CN Normal" panose="020B0400000000000000" pitchFamily="34" charset="-122"/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2998470" y="-670560"/>
              <a:ext cx="274320" cy="27432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  <a:sym typeface="思源黑体 CN Normal" panose="020B0400000000000000" pitchFamily="34" charset="-122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3406140" y="-670560"/>
              <a:ext cx="274320" cy="27432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2590800" y="-1078230"/>
              <a:ext cx="274320" cy="27432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  <a:sym typeface="思源黑体 CN Normal" panose="020B0400000000000000" pitchFamily="34" charset="-122"/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2998470" y="-1078230"/>
              <a:ext cx="274320" cy="27432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  <a:sym typeface="思源黑体 CN Normal" panose="020B0400000000000000" pitchFamily="34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3406140" y="-1078230"/>
              <a:ext cx="274320" cy="27432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  <a:sym typeface="思源黑体 CN Normal" panose="020B0400000000000000" pitchFamily="34" charset="-122"/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2590800" y="-1485900"/>
              <a:ext cx="274320" cy="27432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  <a:sym typeface="思源黑体 CN Normal" panose="020B0400000000000000" pitchFamily="34" charset="-122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2998470" y="-1485900"/>
              <a:ext cx="274320" cy="27432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  <a:sym typeface="思源黑体 CN Normal" panose="020B0400000000000000" pitchFamily="34" charset="-122"/>
              </a:endParaRPr>
            </a:p>
          </p:txBody>
        </p:sp>
        <p:sp>
          <p:nvSpPr>
            <p:cNvPr id="18" name="椭圆 17"/>
            <p:cNvSpPr/>
            <p:nvPr/>
          </p:nvSpPr>
          <p:spPr>
            <a:xfrm>
              <a:off x="3406140" y="-1485900"/>
              <a:ext cx="274320" cy="27432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  <a:sym typeface="思源黑体 CN Normal" panose="020B0400000000000000" pitchFamily="34" charset="-122"/>
              </a:endParaRPr>
            </a:p>
          </p:txBody>
        </p:sp>
      </p:grpSp>
      <p:sp>
        <p:nvSpPr>
          <p:cNvPr id="53" name="爱设计-1"/>
          <p:cNvSpPr/>
          <p:nvPr/>
        </p:nvSpPr>
        <p:spPr>
          <a:xfrm>
            <a:off x="3285970" y="2997750"/>
            <a:ext cx="3381153" cy="862293"/>
          </a:xfrm>
          <a:prstGeom prst="rect">
            <a:avLst/>
          </a:prstGeom>
          <a:effectLst/>
        </p:spPr>
        <p:txBody>
          <a:bodyPr wrap="square" lIns="0" tIns="0" rIns="0" bIns="0">
            <a:noAutofit/>
          </a:bodyPr>
          <a:lstStyle/>
          <a:p>
            <a:r>
              <a:rPr lang="en-US" altLang="zh-CN" sz="6000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rPr>
              <a:t>THANKS</a:t>
            </a:r>
            <a:endParaRPr lang="zh-CN" altLang="en-US" sz="60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思源黑体 CN Normal" panose="020B0400000000000000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80" y="633730"/>
            <a:ext cx="2713355" cy="6927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1"/>
            <a:ext cx="12192000" cy="3429000"/>
          </a:xfrm>
          <a:prstGeom prst="rect">
            <a:avLst/>
          </a:prstGeom>
          <a:gradFill>
            <a:gsLst>
              <a:gs pos="0">
                <a:srgbClr val="E90A05"/>
              </a:gs>
              <a:gs pos="73000">
                <a:srgbClr val="A80804"/>
              </a:gs>
            </a:gsLst>
            <a:path path="circle">
              <a:fillToRect r="100000" b="100000"/>
            </a:path>
          </a:gradFill>
          <a:ln w="38100">
            <a:noFill/>
          </a:ln>
          <a:effectLst>
            <a:outerShdw blurRad="152400" dist="76200" dir="2700000" algn="tl" rotWithShape="0">
              <a:srgbClr val="C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000">
              <a:solidFill>
                <a:schemeClr val="bg1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2" name="矩形 41"/>
          <p:cNvSpPr/>
          <p:nvPr>
            <p:custDataLst>
              <p:tags r:id="rId3"/>
            </p:custDataLst>
          </p:nvPr>
        </p:nvSpPr>
        <p:spPr>
          <a:xfrm>
            <a:off x="407988" y="2718423"/>
            <a:ext cx="11303000" cy="323850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dash"/>
            <a:miter lim="800000"/>
          </a:ln>
          <a:effectLst>
            <a:outerShdw blurRad="215900" dist="190500" dir="5400000" sx="98000" sy="98000" algn="t" rotWithShape="0">
              <a:schemeClr val="tx1">
                <a:lumMod val="75000"/>
                <a:lumOff val="25000"/>
                <a:alpha val="16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sp>
        <p:nvSpPr>
          <p:cNvPr id="47" name="文本框 46"/>
          <p:cNvSpPr txBox="1"/>
          <p:nvPr>
            <p:custDataLst>
              <p:tags r:id="rId4"/>
            </p:custDataLst>
          </p:nvPr>
        </p:nvSpPr>
        <p:spPr>
          <a:xfrm>
            <a:off x="736488" y="3983618"/>
            <a:ext cx="243381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思源黑体 CN Normal" panose="020B0400000000000000" pitchFamily="34" charset="-122"/>
              </a:rPr>
              <a:t>质量管理</a:t>
            </a:r>
            <a:endParaRPr kumimoji="0" lang="zh-CN" altLang="en-US" sz="28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cxnSp>
        <p:nvCxnSpPr>
          <p:cNvPr id="50" name="直接连接符 49"/>
          <p:cNvCxnSpPr/>
          <p:nvPr>
            <p:custDataLst>
              <p:tags r:id="rId5"/>
            </p:custDataLst>
          </p:nvPr>
        </p:nvCxnSpPr>
        <p:spPr>
          <a:xfrm>
            <a:off x="871469" y="4737187"/>
            <a:ext cx="347731" cy="0"/>
          </a:xfrm>
          <a:prstGeom prst="line">
            <a:avLst/>
          </a:prstGeom>
          <a:noFill/>
          <a:ln w="25400" cap="flat" cmpd="sng" algn="ctr">
            <a:solidFill>
              <a:srgbClr val="FFC5C5"/>
            </a:solidFill>
            <a:prstDash val="solid"/>
            <a:miter lim="800000"/>
          </a:ln>
          <a:effectLst/>
        </p:spPr>
      </p:cxnSp>
      <p:sp>
        <p:nvSpPr>
          <p:cNvPr id="52" name="文本框 51"/>
          <p:cNvSpPr txBox="1"/>
          <p:nvPr>
            <p:custDataLst>
              <p:tags r:id="rId6"/>
            </p:custDataLst>
          </p:nvPr>
        </p:nvSpPr>
        <p:spPr>
          <a:xfrm>
            <a:off x="772135" y="3136268"/>
            <a:ext cx="1727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6000">
                <a:ln>
                  <a:solidFill>
                    <a:srgbClr val="0099FF"/>
                  </a:solidFill>
                </a:ln>
                <a:noFill/>
                <a:latin typeface="+mj-lt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rPr>
              <a:t>01</a:t>
            </a: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sym typeface="思源黑体 CN Normal" panose="020B0400000000000000" pitchFamily="34" charset="-122"/>
            </a:endParaRPr>
          </a:p>
        </p:txBody>
      </p:sp>
      <p:cxnSp>
        <p:nvCxnSpPr>
          <p:cNvPr id="54" name="直接连接符 53"/>
          <p:cNvCxnSpPr/>
          <p:nvPr>
            <p:custDataLst>
              <p:tags r:id="rId7"/>
            </p:custDataLst>
          </p:nvPr>
        </p:nvCxnSpPr>
        <p:spPr>
          <a:xfrm>
            <a:off x="3149600" y="3048623"/>
            <a:ext cx="0" cy="2590800"/>
          </a:xfrm>
          <a:prstGeom prst="line">
            <a:avLst/>
          </a:prstGeom>
          <a:noFill/>
          <a:ln w="6350" cap="flat" cmpd="sng" algn="ctr">
            <a:solidFill>
              <a:srgbClr val="E7E6E6">
                <a:lumMod val="90000"/>
              </a:srgbClr>
            </a:solidFill>
            <a:prstDash val="solid"/>
            <a:miter lim="800000"/>
          </a:ln>
          <a:effectLst/>
        </p:spPr>
      </p:cxnSp>
      <p:cxnSp>
        <p:nvCxnSpPr>
          <p:cNvPr id="55" name="直接连接符 54"/>
          <p:cNvCxnSpPr/>
          <p:nvPr>
            <p:custDataLst>
              <p:tags r:id="rId8"/>
            </p:custDataLst>
          </p:nvPr>
        </p:nvCxnSpPr>
        <p:spPr>
          <a:xfrm>
            <a:off x="5880100" y="3023223"/>
            <a:ext cx="0" cy="2590800"/>
          </a:xfrm>
          <a:prstGeom prst="line">
            <a:avLst/>
          </a:prstGeom>
          <a:noFill/>
          <a:ln w="6350" cap="flat" cmpd="sng" algn="ctr">
            <a:solidFill>
              <a:srgbClr val="E7E6E6">
                <a:lumMod val="90000"/>
              </a:srgbClr>
            </a:solidFill>
            <a:prstDash val="solid"/>
            <a:miter lim="800000"/>
          </a:ln>
          <a:effectLst/>
        </p:spPr>
      </p:cxnSp>
      <p:cxnSp>
        <p:nvCxnSpPr>
          <p:cNvPr id="59" name="直接连接符 58"/>
          <p:cNvCxnSpPr/>
          <p:nvPr>
            <p:custDataLst>
              <p:tags r:id="rId9"/>
            </p:custDataLst>
          </p:nvPr>
        </p:nvCxnSpPr>
        <p:spPr>
          <a:xfrm>
            <a:off x="8610600" y="2997823"/>
            <a:ext cx="0" cy="2590800"/>
          </a:xfrm>
          <a:prstGeom prst="line">
            <a:avLst/>
          </a:prstGeom>
          <a:noFill/>
          <a:ln w="6350" cap="flat" cmpd="sng" algn="ctr">
            <a:solidFill>
              <a:srgbClr val="E7E6E6">
                <a:lumMod val="90000"/>
              </a:srgbClr>
            </a:solidFill>
            <a:prstDash val="solid"/>
            <a:miter lim="800000"/>
          </a:ln>
          <a:effectLst/>
        </p:spPr>
      </p:cxnSp>
      <p:sp>
        <p:nvSpPr>
          <p:cNvPr id="61" name="文本框 60"/>
          <p:cNvSpPr txBox="1"/>
          <p:nvPr>
            <p:custDataLst>
              <p:tags r:id="rId10"/>
            </p:custDataLst>
          </p:nvPr>
        </p:nvSpPr>
        <p:spPr>
          <a:xfrm>
            <a:off x="3390788" y="3983618"/>
            <a:ext cx="2433813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kern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思源黑体 CN Normal" panose="020B0400000000000000" pitchFamily="34" charset="-122"/>
              </a:rPr>
              <a:t>教学工作落实</a:t>
            </a:r>
            <a:endParaRPr kumimoji="0" lang="zh-CN" altLang="en-US" sz="28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cxnSp>
        <p:nvCxnSpPr>
          <p:cNvPr id="64" name="直接连接符 63"/>
          <p:cNvCxnSpPr/>
          <p:nvPr>
            <p:custDataLst>
              <p:tags r:id="rId11"/>
            </p:custDataLst>
          </p:nvPr>
        </p:nvCxnSpPr>
        <p:spPr>
          <a:xfrm>
            <a:off x="3525769" y="4737187"/>
            <a:ext cx="347731" cy="0"/>
          </a:xfrm>
          <a:prstGeom prst="line">
            <a:avLst/>
          </a:prstGeom>
          <a:noFill/>
          <a:ln w="25400" cap="flat" cmpd="sng" algn="ctr">
            <a:solidFill>
              <a:srgbClr val="FFC5C5"/>
            </a:solidFill>
            <a:prstDash val="solid"/>
            <a:miter lim="800000"/>
          </a:ln>
          <a:effectLst/>
        </p:spPr>
      </p:cxnSp>
      <p:sp>
        <p:nvSpPr>
          <p:cNvPr id="65" name="文本框 64"/>
          <p:cNvSpPr txBox="1"/>
          <p:nvPr>
            <p:custDataLst>
              <p:tags r:id="rId12"/>
            </p:custDataLst>
          </p:nvPr>
        </p:nvSpPr>
        <p:spPr>
          <a:xfrm>
            <a:off x="3426435" y="3136268"/>
            <a:ext cx="1727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6000">
                <a:ln>
                  <a:solidFill>
                    <a:srgbClr val="0099FF"/>
                  </a:solidFill>
                </a:ln>
                <a:noFill/>
                <a:latin typeface="+mj-lt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rPr>
              <a:t>02</a:t>
            </a: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67" name="文本框 66"/>
          <p:cNvSpPr txBox="1"/>
          <p:nvPr>
            <p:custDataLst>
              <p:tags r:id="rId13"/>
            </p:custDataLst>
          </p:nvPr>
        </p:nvSpPr>
        <p:spPr>
          <a:xfrm>
            <a:off x="8870838" y="3983618"/>
            <a:ext cx="243381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kern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思源黑体 CN Normal" panose="020B0400000000000000" pitchFamily="34" charset="-122"/>
              </a:rPr>
              <a:t>师资队伍建设</a:t>
            </a:r>
            <a:endParaRPr kumimoji="0" lang="zh-CN" altLang="en-US" sz="28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cxnSp>
        <p:nvCxnSpPr>
          <p:cNvPr id="70" name="直接连接符 69"/>
          <p:cNvCxnSpPr/>
          <p:nvPr>
            <p:custDataLst>
              <p:tags r:id="rId14"/>
            </p:custDataLst>
          </p:nvPr>
        </p:nvCxnSpPr>
        <p:spPr>
          <a:xfrm>
            <a:off x="6180069" y="4737187"/>
            <a:ext cx="347731" cy="0"/>
          </a:xfrm>
          <a:prstGeom prst="line">
            <a:avLst/>
          </a:prstGeom>
          <a:noFill/>
          <a:ln w="25400" cap="flat" cmpd="sng" algn="ctr">
            <a:solidFill>
              <a:srgbClr val="FFC5C5"/>
            </a:solidFill>
            <a:prstDash val="solid"/>
            <a:miter lim="800000"/>
          </a:ln>
          <a:effectLst/>
        </p:spPr>
      </p:cxnSp>
      <p:sp>
        <p:nvSpPr>
          <p:cNvPr id="71" name="文本框 70"/>
          <p:cNvSpPr txBox="1"/>
          <p:nvPr>
            <p:custDataLst>
              <p:tags r:id="rId15"/>
            </p:custDataLst>
          </p:nvPr>
        </p:nvSpPr>
        <p:spPr>
          <a:xfrm>
            <a:off x="6080735" y="3136268"/>
            <a:ext cx="1727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6000">
                <a:ln>
                  <a:solidFill>
                    <a:srgbClr val="0099FF"/>
                  </a:solidFill>
                </a:ln>
                <a:noFill/>
                <a:latin typeface="+mj-lt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rPr>
              <a:t>03</a:t>
            </a: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sym typeface="思源黑体 CN Normal" panose="020B0400000000000000" pitchFamily="34" charset="-122"/>
            </a:endParaRPr>
          </a:p>
        </p:txBody>
      </p:sp>
      <p:cxnSp>
        <p:nvCxnSpPr>
          <p:cNvPr id="76" name="直接连接符 75"/>
          <p:cNvCxnSpPr/>
          <p:nvPr>
            <p:custDataLst>
              <p:tags r:id="rId16"/>
            </p:custDataLst>
          </p:nvPr>
        </p:nvCxnSpPr>
        <p:spPr>
          <a:xfrm>
            <a:off x="9164569" y="4737187"/>
            <a:ext cx="347731" cy="0"/>
          </a:xfrm>
          <a:prstGeom prst="line">
            <a:avLst/>
          </a:prstGeom>
          <a:noFill/>
          <a:ln w="25400" cap="flat" cmpd="sng" algn="ctr">
            <a:solidFill>
              <a:srgbClr val="FFC5C5"/>
            </a:solidFill>
            <a:prstDash val="solid"/>
            <a:miter lim="800000"/>
          </a:ln>
          <a:effectLst/>
        </p:spPr>
      </p:cxnSp>
      <p:sp>
        <p:nvSpPr>
          <p:cNvPr id="77" name="文本框 76"/>
          <p:cNvSpPr txBox="1"/>
          <p:nvPr>
            <p:custDataLst>
              <p:tags r:id="rId17"/>
            </p:custDataLst>
          </p:nvPr>
        </p:nvSpPr>
        <p:spPr>
          <a:xfrm>
            <a:off x="9065235" y="3136268"/>
            <a:ext cx="1727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6000">
                <a:ln>
                  <a:solidFill>
                    <a:srgbClr val="0099FF"/>
                  </a:solidFill>
                </a:ln>
                <a:noFill/>
                <a:latin typeface="+mj-lt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rPr>
              <a:t>04</a:t>
            </a: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4286885" y="828675"/>
            <a:ext cx="390271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Normal" panose="020B0400000000000000" pitchFamily="34" charset="-122"/>
              </a:rPr>
              <a:t>整改重点</a:t>
            </a:r>
            <a:endParaRPr lang="zh-CN" altLang="en-US" sz="66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  <a:sym typeface="思源黑体 CN Normal" panose="020B04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3170555" y="1243330"/>
            <a:ext cx="5946775" cy="279400"/>
            <a:chOff x="4516590" y="1530520"/>
            <a:chExt cx="3416158" cy="279230"/>
          </a:xfrm>
        </p:grpSpPr>
        <p:sp>
          <p:nvSpPr>
            <p:cNvPr id="34" name="任意多边形: 形状 68"/>
            <p:cNvSpPr/>
            <p:nvPr/>
          </p:nvSpPr>
          <p:spPr>
            <a:xfrm>
              <a:off x="4516590" y="1530520"/>
              <a:ext cx="641172" cy="279230"/>
            </a:xfrm>
            <a:custGeom>
              <a:avLst/>
              <a:gdLst>
                <a:gd name="connsiteX0" fmla="*/ 8566 w 977755"/>
                <a:gd name="connsiteY0" fmla="*/ 329059 h 361466"/>
                <a:gd name="connsiteX1" fmla="*/ 15632 w 977755"/>
                <a:gd name="connsiteY1" fmla="*/ 332842 h 361466"/>
                <a:gd name="connsiteX2" fmla="*/ 17060 w 977755"/>
                <a:gd name="connsiteY2" fmla="*/ 337625 h 361466"/>
                <a:gd name="connsiteX3" fmla="*/ 16417 w 977755"/>
                <a:gd name="connsiteY3" fmla="*/ 340979 h 361466"/>
                <a:gd name="connsiteX4" fmla="*/ 15632 w 977755"/>
                <a:gd name="connsiteY4" fmla="*/ 342407 h 361466"/>
                <a:gd name="connsiteX5" fmla="*/ 14633 w 977755"/>
                <a:gd name="connsiteY5" fmla="*/ 343620 h 361466"/>
                <a:gd name="connsiteX6" fmla="*/ 8566 w 977755"/>
                <a:gd name="connsiteY6" fmla="*/ 346119 h 361466"/>
                <a:gd name="connsiteX7" fmla="*/ 6852 w 977755"/>
                <a:gd name="connsiteY7" fmla="*/ 345976 h 361466"/>
                <a:gd name="connsiteX8" fmla="*/ 2498 w 977755"/>
                <a:gd name="connsiteY8" fmla="*/ 343620 h 361466"/>
                <a:gd name="connsiteX9" fmla="*/ 1428 w 977755"/>
                <a:gd name="connsiteY9" fmla="*/ 342336 h 361466"/>
                <a:gd name="connsiteX10" fmla="*/ 642 w 977755"/>
                <a:gd name="connsiteY10" fmla="*/ 340908 h 361466"/>
                <a:gd name="connsiteX11" fmla="*/ 143 w 977755"/>
                <a:gd name="connsiteY11" fmla="*/ 339338 h 361466"/>
                <a:gd name="connsiteX12" fmla="*/ 0 w 977755"/>
                <a:gd name="connsiteY12" fmla="*/ 337625 h 361466"/>
                <a:gd name="connsiteX13" fmla="*/ 143 w 977755"/>
                <a:gd name="connsiteY13" fmla="*/ 335911 h 361466"/>
                <a:gd name="connsiteX14" fmla="*/ 1428 w 977755"/>
                <a:gd name="connsiteY14" fmla="*/ 332842 h 361466"/>
                <a:gd name="connsiteX15" fmla="*/ 2498 w 977755"/>
                <a:gd name="connsiteY15" fmla="*/ 331557 h 361466"/>
                <a:gd name="connsiteX16" fmla="*/ 6852 w 977755"/>
                <a:gd name="connsiteY16" fmla="*/ 329202 h 361466"/>
                <a:gd name="connsiteX17" fmla="*/ 8566 w 977755"/>
                <a:gd name="connsiteY17" fmla="*/ 329059 h 361466"/>
                <a:gd name="connsiteX18" fmla="*/ 86939 w 977755"/>
                <a:gd name="connsiteY18" fmla="*/ 328060 h 361466"/>
                <a:gd name="connsiteX19" fmla="*/ 96433 w 977755"/>
                <a:gd name="connsiteY19" fmla="*/ 337554 h 361466"/>
                <a:gd name="connsiteX20" fmla="*/ 95719 w 977755"/>
                <a:gd name="connsiteY20" fmla="*/ 341265 h 361466"/>
                <a:gd name="connsiteX21" fmla="*/ 93578 w 977755"/>
                <a:gd name="connsiteY21" fmla="*/ 344263 h 361466"/>
                <a:gd name="connsiteX22" fmla="*/ 86868 w 977755"/>
                <a:gd name="connsiteY22" fmla="*/ 347047 h 361466"/>
                <a:gd name="connsiteX23" fmla="*/ 80158 w 977755"/>
                <a:gd name="connsiteY23" fmla="*/ 344263 h 361466"/>
                <a:gd name="connsiteX24" fmla="*/ 78160 w 977755"/>
                <a:gd name="connsiteY24" fmla="*/ 341265 h 361466"/>
                <a:gd name="connsiteX25" fmla="*/ 77446 w 977755"/>
                <a:gd name="connsiteY25" fmla="*/ 337554 h 361466"/>
                <a:gd name="connsiteX26" fmla="*/ 86939 w 977755"/>
                <a:gd name="connsiteY26" fmla="*/ 328060 h 361466"/>
                <a:gd name="connsiteX27" fmla="*/ 243903 w 977755"/>
                <a:gd name="connsiteY27" fmla="*/ 325990 h 361466"/>
                <a:gd name="connsiteX28" fmla="*/ 255538 w 977755"/>
                <a:gd name="connsiteY28" fmla="*/ 337625 h 361466"/>
                <a:gd name="connsiteX29" fmla="*/ 254610 w 977755"/>
                <a:gd name="connsiteY29" fmla="*/ 342122 h 361466"/>
                <a:gd name="connsiteX30" fmla="*/ 252111 w 977755"/>
                <a:gd name="connsiteY30" fmla="*/ 345834 h 361466"/>
                <a:gd name="connsiteX31" fmla="*/ 243903 w 977755"/>
                <a:gd name="connsiteY31" fmla="*/ 349260 h 361466"/>
                <a:gd name="connsiteX32" fmla="*/ 235694 w 977755"/>
                <a:gd name="connsiteY32" fmla="*/ 345834 h 361466"/>
                <a:gd name="connsiteX33" fmla="*/ 233196 w 977755"/>
                <a:gd name="connsiteY33" fmla="*/ 342122 h 361466"/>
                <a:gd name="connsiteX34" fmla="*/ 232268 w 977755"/>
                <a:gd name="connsiteY34" fmla="*/ 337625 h 361466"/>
                <a:gd name="connsiteX35" fmla="*/ 243903 w 977755"/>
                <a:gd name="connsiteY35" fmla="*/ 325990 h 361466"/>
                <a:gd name="connsiteX36" fmla="*/ 322349 w 977755"/>
                <a:gd name="connsiteY36" fmla="*/ 324705 h 361466"/>
                <a:gd name="connsiteX37" fmla="*/ 329559 w 977755"/>
                <a:gd name="connsiteY37" fmla="*/ 326918 h 361466"/>
                <a:gd name="connsiteX38" fmla="*/ 335198 w 977755"/>
                <a:gd name="connsiteY38" fmla="*/ 337625 h 361466"/>
                <a:gd name="connsiteX39" fmla="*/ 334198 w 977755"/>
                <a:gd name="connsiteY39" fmla="*/ 342621 h 361466"/>
                <a:gd name="connsiteX40" fmla="*/ 331414 w 977755"/>
                <a:gd name="connsiteY40" fmla="*/ 346690 h 361466"/>
                <a:gd name="connsiteX41" fmla="*/ 329559 w 977755"/>
                <a:gd name="connsiteY41" fmla="*/ 348260 h 361466"/>
                <a:gd name="connsiteX42" fmla="*/ 322349 w 977755"/>
                <a:gd name="connsiteY42" fmla="*/ 350473 h 361466"/>
                <a:gd name="connsiteX43" fmla="*/ 319780 w 977755"/>
                <a:gd name="connsiteY43" fmla="*/ 350188 h 361466"/>
                <a:gd name="connsiteX44" fmla="*/ 313284 w 977755"/>
                <a:gd name="connsiteY44" fmla="*/ 346690 h 361466"/>
                <a:gd name="connsiteX45" fmla="*/ 310500 w 977755"/>
                <a:gd name="connsiteY45" fmla="*/ 342621 h 361466"/>
                <a:gd name="connsiteX46" fmla="*/ 309501 w 977755"/>
                <a:gd name="connsiteY46" fmla="*/ 337625 h 361466"/>
                <a:gd name="connsiteX47" fmla="*/ 319780 w 977755"/>
                <a:gd name="connsiteY47" fmla="*/ 324990 h 361466"/>
                <a:gd name="connsiteX48" fmla="*/ 322349 w 977755"/>
                <a:gd name="connsiteY48" fmla="*/ 324705 h 361466"/>
                <a:gd name="connsiteX49" fmla="*/ 479098 w 977755"/>
                <a:gd name="connsiteY49" fmla="*/ 321707 h 361466"/>
                <a:gd name="connsiteX50" fmla="*/ 492232 w 977755"/>
                <a:gd name="connsiteY50" fmla="*/ 328702 h 361466"/>
                <a:gd name="connsiteX51" fmla="*/ 494944 w 977755"/>
                <a:gd name="connsiteY51" fmla="*/ 337553 h 361466"/>
                <a:gd name="connsiteX52" fmla="*/ 493731 w 977755"/>
                <a:gd name="connsiteY52" fmla="*/ 343692 h 361466"/>
                <a:gd name="connsiteX53" fmla="*/ 492303 w 977755"/>
                <a:gd name="connsiteY53" fmla="*/ 346404 h 361466"/>
                <a:gd name="connsiteX54" fmla="*/ 490304 w 977755"/>
                <a:gd name="connsiteY54" fmla="*/ 348760 h 361466"/>
                <a:gd name="connsiteX55" fmla="*/ 479098 w 977755"/>
                <a:gd name="connsiteY55" fmla="*/ 353400 h 361466"/>
                <a:gd name="connsiteX56" fmla="*/ 475886 w 977755"/>
                <a:gd name="connsiteY56" fmla="*/ 353043 h 361466"/>
                <a:gd name="connsiteX57" fmla="*/ 467891 w 977755"/>
                <a:gd name="connsiteY57" fmla="*/ 348760 h 361466"/>
                <a:gd name="connsiteX58" fmla="*/ 465964 w 977755"/>
                <a:gd name="connsiteY58" fmla="*/ 346404 h 361466"/>
                <a:gd name="connsiteX59" fmla="*/ 464536 w 977755"/>
                <a:gd name="connsiteY59" fmla="*/ 343692 h 361466"/>
                <a:gd name="connsiteX60" fmla="*/ 463608 w 977755"/>
                <a:gd name="connsiteY60" fmla="*/ 340694 h 361466"/>
                <a:gd name="connsiteX61" fmla="*/ 463323 w 977755"/>
                <a:gd name="connsiteY61" fmla="*/ 337482 h 361466"/>
                <a:gd name="connsiteX62" fmla="*/ 463608 w 977755"/>
                <a:gd name="connsiteY62" fmla="*/ 334270 h 361466"/>
                <a:gd name="connsiteX63" fmla="*/ 465964 w 977755"/>
                <a:gd name="connsiteY63" fmla="*/ 328631 h 361466"/>
                <a:gd name="connsiteX64" fmla="*/ 467891 w 977755"/>
                <a:gd name="connsiteY64" fmla="*/ 326275 h 361466"/>
                <a:gd name="connsiteX65" fmla="*/ 475886 w 977755"/>
                <a:gd name="connsiteY65" fmla="*/ 321993 h 361466"/>
                <a:gd name="connsiteX66" fmla="*/ 479098 w 977755"/>
                <a:gd name="connsiteY66" fmla="*/ 321707 h 361466"/>
                <a:gd name="connsiteX67" fmla="*/ 557687 w 977755"/>
                <a:gd name="connsiteY67" fmla="*/ 320066 h 361466"/>
                <a:gd name="connsiteX68" fmla="*/ 575175 w 977755"/>
                <a:gd name="connsiteY68" fmla="*/ 337554 h 361466"/>
                <a:gd name="connsiteX69" fmla="*/ 573819 w 977755"/>
                <a:gd name="connsiteY69" fmla="*/ 344406 h 361466"/>
                <a:gd name="connsiteX70" fmla="*/ 570178 w 977755"/>
                <a:gd name="connsiteY70" fmla="*/ 349974 h 361466"/>
                <a:gd name="connsiteX71" fmla="*/ 557758 w 977755"/>
                <a:gd name="connsiteY71" fmla="*/ 355113 h 361466"/>
                <a:gd name="connsiteX72" fmla="*/ 545338 w 977755"/>
                <a:gd name="connsiteY72" fmla="*/ 349974 h 361466"/>
                <a:gd name="connsiteX73" fmla="*/ 541555 w 977755"/>
                <a:gd name="connsiteY73" fmla="*/ 344406 h 361466"/>
                <a:gd name="connsiteX74" fmla="*/ 540199 w 977755"/>
                <a:gd name="connsiteY74" fmla="*/ 337554 h 361466"/>
                <a:gd name="connsiteX75" fmla="*/ 557687 w 977755"/>
                <a:gd name="connsiteY75" fmla="*/ 320066 h 361466"/>
                <a:gd name="connsiteX76" fmla="*/ 714579 w 977755"/>
                <a:gd name="connsiteY76" fmla="*/ 316140 h 361466"/>
                <a:gd name="connsiteX77" fmla="*/ 736064 w 977755"/>
                <a:gd name="connsiteY77" fmla="*/ 337625 h 361466"/>
                <a:gd name="connsiteX78" fmla="*/ 734351 w 977755"/>
                <a:gd name="connsiteY78" fmla="*/ 345977 h 361466"/>
                <a:gd name="connsiteX79" fmla="*/ 729854 w 977755"/>
                <a:gd name="connsiteY79" fmla="*/ 352829 h 361466"/>
                <a:gd name="connsiteX80" fmla="*/ 714651 w 977755"/>
                <a:gd name="connsiteY80" fmla="*/ 359111 h 361466"/>
                <a:gd name="connsiteX81" fmla="*/ 699447 w 977755"/>
                <a:gd name="connsiteY81" fmla="*/ 352829 h 361466"/>
                <a:gd name="connsiteX82" fmla="*/ 694807 w 977755"/>
                <a:gd name="connsiteY82" fmla="*/ 345977 h 361466"/>
                <a:gd name="connsiteX83" fmla="*/ 693094 w 977755"/>
                <a:gd name="connsiteY83" fmla="*/ 337625 h 361466"/>
                <a:gd name="connsiteX84" fmla="*/ 714579 w 977755"/>
                <a:gd name="connsiteY84" fmla="*/ 316140 h 361466"/>
                <a:gd name="connsiteX85" fmla="*/ 793025 w 977755"/>
                <a:gd name="connsiteY85" fmla="*/ 313784 h 361466"/>
                <a:gd name="connsiteX86" fmla="*/ 806373 w 977755"/>
                <a:gd name="connsiteY86" fmla="*/ 317853 h 361466"/>
                <a:gd name="connsiteX87" fmla="*/ 816865 w 977755"/>
                <a:gd name="connsiteY87" fmla="*/ 337625 h 361466"/>
                <a:gd name="connsiteX88" fmla="*/ 815010 w 977755"/>
                <a:gd name="connsiteY88" fmla="*/ 346904 h 361466"/>
                <a:gd name="connsiteX89" fmla="*/ 809870 w 977755"/>
                <a:gd name="connsiteY89" fmla="*/ 354470 h 361466"/>
                <a:gd name="connsiteX90" fmla="*/ 806373 w 977755"/>
                <a:gd name="connsiteY90" fmla="*/ 357397 h 361466"/>
                <a:gd name="connsiteX91" fmla="*/ 793025 w 977755"/>
                <a:gd name="connsiteY91" fmla="*/ 361466 h 361466"/>
                <a:gd name="connsiteX92" fmla="*/ 788242 w 977755"/>
                <a:gd name="connsiteY92" fmla="*/ 360966 h 361466"/>
                <a:gd name="connsiteX93" fmla="*/ 776179 w 977755"/>
                <a:gd name="connsiteY93" fmla="*/ 354470 h 361466"/>
                <a:gd name="connsiteX94" fmla="*/ 771040 w 977755"/>
                <a:gd name="connsiteY94" fmla="*/ 346904 h 361466"/>
                <a:gd name="connsiteX95" fmla="*/ 769184 w 977755"/>
                <a:gd name="connsiteY95" fmla="*/ 337625 h 361466"/>
                <a:gd name="connsiteX96" fmla="*/ 788242 w 977755"/>
                <a:gd name="connsiteY96" fmla="*/ 314284 h 361466"/>
                <a:gd name="connsiteX97" fmla="*/ 793025 w 977755"/>
                <a:gd name="connsiteY97" fmla="*/ 313784 h 361466"/>
                <a:gd name="connsiteX98" fmla="*/ 47753 w 977755"/>
                <a:gd name="connsiteY98" fmla="*/ 289372 h 361466"/>
                <a:gd name="connsiteX99" fmla="*/ 56747 w 977755"/>
                <a:gd name="connsiteY99" fmla="*/ 298366 h 361466"/>
                <a:gd name="connsiteX100" fmla="*/ 47753 w 977755"/>
                <a:gd name="connsiteY100" fmla="*/ 307360 h 361466"/>
                <a:gd name="connsiteX101" fmla="*/ 38759 w 977755"/>
                <a:gd name="connsiteY101" fmla="*/ 298366 h 361466"/>
                <a:gd name="connsiteX102" fmla="*/ 47753 w 977755"/>
                <a:gd name="connsiteY102" fmla="*/ 289372 h 361466"/>
                <a:gd name="connsiteX103" fmla="*/ 126198 w 977755"/>
                <a:gd name="connsiteY103" fmla="*/ 288373 h 361466"/>
                <a:gd name="connsiteX104" fmla="*/ 136191 w 977755"/>
                <a:gd name="connsiteY104" fmla="*/ 298366 h 361466"/>
                <a:gd name="connsiteX105" fmla="*/ 126198 w 977755"/>
                <a:gd name="connsiteY105" fmla="*/ 308359 h 361466"/>
                <a:gd name="connsiteX106" fmla="*/ 116205 w 977755"/>
                <a:gd name="connsiteY106" fmla="*/ 298366 h 361466"/>
                <a:gd name="connsiteX107" fmla="*/ 126198 w 977755"/>
                <a:gd name="connsiteY107" fmla="*/ 288373 h 361466"/>
                <a:gd name="connsiteX108" fmla="*/ 283162 w 977755"/>
                <a:gd name="connsiteY108" fmla="*/ 286160 h 361466"/>
                <a:gd name="connsiteX109" fmla="*/ 295368 w 977755"/>
                <a:gd name="connsiteY109" fmla="*/ 298366 h 361466"/>
                <a:gd name="connsiteX110" fmla="*/ 283162 w 977755"/>
                <a:gd name="connsiteY110" fmla="*/ 310572 h 361466"/>
                <a:gd name="connsiteX111" fmla="*/ 270956 w 977755"/>
                <a:gd name="connsiteY111" fmla="*/ 298366 h 361466"/>
                <a:gd name="connsiteX112" fmla="*/ 283162 w 977755"/>
                <a:gd name="connsiteY112" fmla="*/ 286160 h 361466"/>
                <a:gd name="connsiteX113" fmla="*/ 361536 w 977755"/>
                <a:gd name="connsiteY113" fmla="*/ 284804 h 361466"/>
                <a:gd name="connsiteX114" fmla="*/ 375098 w 977755"/>
                <a:gd name="connsiteY114" fmla="*/ 298366 h 361466"/>
                <a:gd name="connsiteX115" fmla="*/ 361536 w 977755"/>
                <a:gd name="connsiteY115" fmla="*/ 311928 h 361466"/>
                <a:gd name="connsiteX116" fmla="*/ 347974 w 977755"/>
                <a:gd name="connsiteY116" fmla="*/ 298366 h 361466"/>
                <a:gd name="connsiteX117" fmla="*/ 361536 w 977755"/>
                <a:gd name="connsiteY117" fmla="*/ 284804 h 361466"/>
                <a:gd name="connsiteX118" fmla="*/ 518428 w 977755"/>
                <a:gd name="connsiteY118" fmla="*/ 281735 h 361466"/>
                <a:gd name="connsiteX119" fmla="*/ 535060 w 977755"/>
                <a:gd name="connsiteY119" fmla="*/ 298366 h 361466"/>
                <a:gd name="connsiteX120" fmla="*/ 518428 w 977755"/>
                <a:gd name="connsiteY120" fmla="*/ 314998 h 361466"/>
                <a:gd name="connsiteX121" fmla="*/ 501797 w 977755"/>
                <a:gd name="connsiteY121" fmla="*/ 298366 h 361466"/>
                <a:gd name="connsiteX122" fmla="*/ 518428 w 977755"/>
                <a:gd name="connsiteY122" fmla="*/ 281735 h 361466"/>
                <a:gd name="connsiteX123" fmla="*/ 596946 w 977755"/>
                <a:gd name="connsiteY123" fmla="*/ 279950 h 361466"/>
                <a:gd name="connsiteX124" fmla="*/ 615362 w 977755"/>
                <a:gd name="connsiteY124" fmla="*/ 298366 h 361466"/>
                <a:gd name="connsiteX125" fmla="*/ 596946 w 977755"/>
                <a:gd name="connsiteY125" fmla="*/ 316782 h 361466"/>
                <a:gd name="connsiteX126" fmla="*/ 578530 w 977755"/>
                <a:gd name="connsiteY126" fmla="*/ 298366 h 361466"/>
                <a:gd name="connsiteX127" fmla="*/ 596946 w 977755"/>
                <a:gd name="connsiteY127" fmla="*/ 279950 h 361466"/>
                <a:gd name="connsiteX128" fmla="*/ 753766 w 977755"/>
                <a:gd name="connsiteY128" fmla="*/ 275739 h 361466"/>
                <a:gd name="connsiteX129" fmla="*/ 776394 w 977755"/>
                <a:gd name="connsiteY129" fmla="*/ 298366 h 361466"/>
                <a:gd name="connsiteX130" fmla="*/ 753766 w 977755"/>
                <a:gd name="connsiteY130" fmla="*/ 320994 h 361466"/>
                <a:gd name="connsiteX131" fmla="*/ 731139 w 977755"/>
                <a:gd name="connsiteY131" fmla="*/ 298366 h 361466"/>
                <a:gd name="connsiteX132" fmla="*/ 753766 w 977755"/>
                <a:gd name="connsiteY132" fmla="*/ 275739 h 361466"/>
                <a:gd name="connsiteX133" fmla="*/ 832283 w 977755"/>
                <a:gd name="connsiteY133" fmla="*/ 273241 h 361466"/>
                <a:gd name="connsiteX134" fmla="*/ 857337 w 977755"/>
                <a:gd name="connsiteY134" fmla="*/ 298367 h 361466"/>
                <a:gd name="connsiteX135" fmla="*/ 832283 w 977755"/>
                <a:gd name="connsiteY135" fmla="*/ 323421 h 361466"/>
                <a:gd name="connsiteX136" fmla="*/ 807229 w 977755"/>
                <a:gd name="connsiteY136" fmla="*/ 298367 h 361466"/>
                <a:gd name="connsiteX137" fmla="*/ 832283 w 977755"/>
                <a:gd name="connsiteY137" fmla="*/ 273241 h 361466"/>
                <a:gd name="connsiteX138" fmla="*/ 86939 w 977755"/>
                <a:gd name="connsiteY138" fmla="*/ 249685 h 361466"/>
                <a:gd name="connsiteX139" fmla="*/ 96433 w 977755"/>
                <a:gd name="connsiteY139" fmla="*/ 259179 h 361466"/>
                <a:gd name="connsiteX140" fmla="*/ 86939 w 977755"/>
                <a:gd name="connsiteY140" fmla="*/ 268672 h 361466"/>
                <a:gd name="connsiteX141" fmla="*/ 77446 w 977755"/>
                <a:gd name="connsiteY141" fmla="*/ 259179 h 361466"/>
                <a:gd name="connsiteX142" fmla="*/ 86939 w 977755"/>
                <a:gd name="connsiteY142" fmla="*/ 249685 h 361466"/>
                <a:gd name="connsiteX143" fmla="*/ 165457 w 977755"/>
                <a:gd name="connsiteY143" fmla="*/ 248686 h 361466"/>
                <a:gd name="connsiteX144" fmla="*/ 174165 w 977755"/>
                <a:gd name="connsiteY144" fmla="*/ 253326 h 361466"/>
                <a:gd name="connsiteX145" fmla="*/ 175950 w 977755"/>
                <a:gd name="connsiteY145" fmla="*/ 259179 h 361466"/>
                <a:gd name="connsiteX146" fmla="*/ 174165 w 977755"/>
                <a:gd name="connsiteY146" fmla="*/ 265032 h 361466"/>
                <a:gd name="connsiteX147" fmla="*/ 165457 w 977755"/>
                <a:gd name="connsiteY147" fmla="*/ 269814 h 361466"/>
                <a:gd name="connsiteX148" fmla="*/ 163315 w 977755"/>
                <a:gd name="connsiteY148" fmla="*/ 269600 h 361466"/>
                <a:gd name="connsiteX149" fmla="*/ 158033 w 977755"/>
                <a:gd name="connsiteY149" fmla="*/ 266745 h 361466"/>
                <a:gd name="connsiteX150" fmla="*/ 156748 w 977755"/>
                <a:gd name="connsiteY150" fmla="*/ 265175 h 361466"/>
                <a:gd name="connsiteX151" fmla="*/ 155178 w 977755"/>
                <a:gd name="connsiteY151" fmla="*/ 261392 h 361466"/>
                <a:gd name="connsiteX152" fmla="*/ 154964 w 977755"/>
                <a:gd name="connsiteY152" fmla="*/ 259250 h 361466"/>
                <a:gd name="connsiteX153" fmla="*/ 155178 w 977755"/>
                <a:gd name="connsiteY153" fmla="*/ 257109 h 361466"/>
                <a:gd name="connsiteX154" fmla="*/ 156748 w 977755"/>
                <a:gd name="connsiteY154" fmla="*/ 253326 h 361466"/>
                <a:gd name="connsiteX155" fmla="*/ 158033 w 977755"/>
                <a:gd name="connsiteY155" fmla="*/ 251755 h 361466"/>
                <a:gd name="connsiteX156" fmla="*/ 163315 w 977755"/>
                <a:gd name="connsiteY156" fmla="*/ 248900 h 361466"/>
                <a:gd name="connsiteX157" fmla="*/ 165457 w 977755"/>
                <a:gd name="connsiteY157" fmla="*/ 248686 h 361466"/>
                <a:gd name="connsiteX158" fmla="*/ 322349 w 977755"/>
                <a:gd name="connsiteY158" fmla="*/ 246259 h 361466"/>
                <a:gd name="connsiteX159" fmla="*/ 329559 w 977755"/>
                <a:gd name="connsiteY159" fmla="*/ 248472 h 361466"/>
                <a:gd name="connsiteX160" fmla="*/ 335198 w 977755"/>
                <a:gd name="connsiteY160" fmla="*/ 259179 h 361466"/>
                <a:gd name="connsiteX161" fmla="*/ 329559 w 977755"/>
                <a:gd name="connsiteY161" fmla="*/ 269886 h 361466"/>
                <a:gd name="connsiteX162" fmla="*/ 322349 w 977755"/>
                <a:gd name="connsiteY162" fmla="*/ 272098 h 361466"/>
                <a:gd name="connsiteX163" fmla="*/ 319780 w 977755"/>
                <a:gd name="connsiteY163" fmla="*/ 271813 h 361466"/>
                <a:gd name="connsiteX164" fmla="*/ 309501 w 977755"/>
                <a:gd name="connsiteY164" fmla="*/ 259179 h 361466"/>
                <a:gd name="connsiteX165" fmla="*/ 319780 w 977755"/>
                <a:gd name="connsiteY165" fmla="*/ 246545 h 361466"/>
                <a:gd name="connsiteX166" fmla="*/ 322349 w 977755"/>
                <a:gd name="connsiteY166" fmla="*/ 246259 h 361466"/>
                <a:gd name="connsiteX167" fmla="*/ 400795 w 977755"/>
                <a:gd name="connsiteY167" fmla="*/ 244903 h 361466"/>
                <a:gd name="connsiteX168" fmla="*/ 415071 w 977755"/>
                <a:gd name="connsiteY168" fmla="*/ 259179 h 361466"/>
                <a:gd name="connsiteX169" fmla="*/ 400795 w 977755"/>
                <a:gd name="connsiteY169" fmla="*/ 273455 h 361466"/>
                <a:gd name="connsiteX170" fmla="*/ 386519 w 977755"/>
                <a:gd name="connsiteY170" fmla="*/ 259179 h 361466"/>
                <a:gd name="connsiteX171" fmla="*/ 400795 w 977755"/>
                <a:gd name="connsiteY171" fmla="*/ 244903 h 361466"/>
                <a:gd name="connsiteX172" fmla="*/ 557687 w 977755"/>
                <a:gd name="connsiteY172" fmla="*/ 241691 h 361466"/>
                <a:gd name="connsiteX173" fmla="*/ 575175 w 977755"/>
                <a:gd name="connsiteY173" fmla="*/ 259179 h 361466"/>
                <a:gd name="connsiteX174" fmla="*/ 557687 w 977755"/>
                <a:gd name="connsiteY174" fmla="*/ 276667 h 361466"/>
                <a:gd name="connsiteX175" fmla="*/ 540199 w 977755"/>
                <a:gd name="connsiteY175" fmla="*/ 259179 h 361466"/>
                <a:gd name="connsiteX176" fmla="*/ 557687 w 977755"/>
                <a:gd name="connsiteY176" fmla="*/ 241691 h 361466"/>
                <a:gd name="connsiteX177" fmla="*/ 636061 w 977755"/>
                <a:gd name="connsiteY177" fmla="*/ 239764 h 361466"/>
                <a:gd name="connsiteX178" fmla="*/ 652193 w 977755"/>
                <a:gd name="connsiteY178" fmla="*/ 248330 h 361466"/>
                <a:gd name="connsiteX179" fmla="*/ 655476 w 977755"/>
                <a:gd name="connsiteY179" fmla="*/ 259179 h 361466"/>
                <a:gd name="connsiteX180" fmla="*/ 652193 w 977755"/>
                <a:gd name="connsiteY180" fmla="*/ 270029 h 361466"/>
                <a:gd name="connsiteX181" fmla="*/ 636061 w 977755"/>
                <a:gd name="connsiteY181" fmla="*/ 278594 h 361466"/>
                <a:gd name="connsiteX182" fmla="*/ 632135 w 977755"/>
                <a:gd name="connsiteY182" fmla="*/ 278166 h 361466"/>
                <a:gd name="connsiteX183" fmla="*/ 622356 w 977755"/>
                <a:gd name="connsiteY183" fmla="*/ 272884 h 361466"/>
                <a:gd name="connsiteX184" fmla="*/ 620001 w 977755"/>
                <a:gd name="connsiteY184" fmla="*/ 270029 h 361466"/>
                <a:gd name="connsiteX185" fmla="*/ 617074 w 977755"/>
                <a:gd name="connsiteY185" fmla="*/ 263105 h 361466"/>
                <a:gd name="connsiteX186" fmla="*/ 616646 w 977755"/>
                <a:gd name="connsiteY186" fmla="*/ 259179 h 361466"/>
                <a:gd name="connsiteX187" fmla="*/ 617074 w 977755"/>
                <a:gd name="connsiteY187" fmla="*/ 255253 h 361466"/>
                <a:gd name="connsiteX188" fmla="*/ 620001 w 977755"/>
                <a:gd name="connsiteY188" fmla="*/ 248330 h 361466"/>
                <a:gd name="connsiteX189" fmla="*/ 622356 w 977755"/>
                <a:gd name="connsiteY189" fmla="*/ 245474 h 361466"/>
                <a:gd name="connsiteX190" fmla="*/ 632135 w 977755"/>
                <a:gd name="connsiteY190" fmla="*/ 240192 h 361466"/>
                <a:gd name="connsiteX191" fmla="*/ 636061 w 977755"/>
                <a:gd name="connsiteY191" fmla="*/ 239764 h 361466"/>
                <a:gd name="connsiteX192" fmla="*/ 793025 w 977755"/>
                <a:gd name="connsiteY192" fmla="*/ 235338 h 361466"/>
                <a:gd name="connsiteX193" fmla="*/ 806373 w 977755"/>
                <a:gd name="connsiteY193" fmla="*/ 239407 h 361466"/>
                <a:gd name="connsiteX194" fmla="*/ 816865 w 977755"/>
                <a:gd name="connsiteY194" fmla="*/ 259179 h 361466"/>
                <a:gd name="connsiteX195" fmla="*/ 806373 w 977755"/>
                <a:gd name="connsiteY195" fmla="*/ 278951 h 361466"/>
                <a:gd name="connsiteX196" fmla="*/ 793025 w 977755"/>
                <a:gd name="connsiteY196" fmla="*/ 283020 h 361466"/>
                <a:gd name="connsiteX197" fmla="*/ 788242 w 977755"/>
                <a:gd name="connsiteY197" fmla="*/ 282520 h 361466"/>
                <a:gd name="connsiteX198" fmla="*/ 769184 w 977755"/>
                <a:gd name="connsiteY198" fmla="*/ 259179 h 361466"/>
                <a:gd name="connsiteX199" fmla="*/ 788242 w 977755"/>
                <a:gd name="connsiteY199" fmla="*/ 235838 h 361466"/>
                <a:gd name="connsiteX200" fmla="*/ 793025 w 977755"/>
                <a:gd name="connsiteY200" fmla="*/ 235338 h 361466"/>
                <a:gd name="connsiteX201" fmla="*/ 871470 w 977755"/>
                <a:gd name="connsiteY201" fmla="*/ 232768 h 361466"/>
                <a:gd name="connsiteX202" fmla="*/ 897881 w 977755"/>
                <a:gd name="connsiteY202" fmla="*/ 259178 h 361466"/>
                <a:gd name="connsiteX203" fmla="*/ 871470 w 977755"/>
                <a:gd name="connsiteY203" fmla="*/ 285589 h 361466"/>
                <a:gd name="connsiteX204" fmla="*/ 845060 w 977755"/>
                <a:gd name="connsiteY204" fmla="*/ 259178 h 361466"/>
                <a:gd name="connsiteX205" fmla="*/ 871470 w 977755"/>
                <a:gd name="connsiteY205" fmla="*/ 232768 h 361466"/>
                <a:gd name="connsiteX206" fmla="*/ 126198 w 977755"/>
                <a:gd name="connsiteY206" fmla="*/ 209927 h 361466"/>
                <a:gd name="connsiteX207" fmla="*/ 136191 w 977755"/>
                <a:gd name="connsiteY207" fmla="*/ 219920 h 361466"/>
                <a:gd name="connsiteX208" fmla="*/ 126198 w 977755"/>
                <a:gd name="connsiteY208" fmla="*/ 229913 h 361466"/>
                <a:gd name="connsiteX209" fmla="*/ 116205 w 977755"/>
                <a:gd name="connsiteY209" fmla="*/ 219920 h 361466"/>
                <a:gd name="connsiteX210" fmla="*/ 126198 w 977755"/>
                <a:gd name="connsiteY210" fmla="*/ 209927 h 361466"/>
                <a:gd name="connsiteX211" fmla="*/ 204644 w 977755"/>
                <a:gd name="connsiteY211" fmla="*/ 208856 h 361466"/>
                <a:gd name="connsiteX212" fmla="*/ 215708 w 977755"/>
                <a:gd name="connsiteY212" fmla="*/ 219920 h 361466"/>
                <a:gd name="connsiteX213" fmla="*/ 204644 w 977755"/>
                <a:gd name="connsiteY213" fmla="*/ 230984 h 361466"/>
                <a:gd name="connsiteX214" fmla="*/ 193580 w 977755"/>
                <a:gd name="connsiteY214" fmla="*/ 219920 h 361466"/>
                <a:gd name="connsiteX215" fmla="*/ 204644 w 977755"/>
                <a:gd name="connsiteY215" fmla="*/ 208856 h 361466"/>
                <a:gd name="connsiteX216" fmla="*/ 361536 w 977755"/>
                <a:gd name="connsiteY216" fmla="*/ 206358 h 361466"/>
                <a:gd name="connsiteX217" fmla="*/ 375098 w 977755"/>
                <a:gd name="connsiteY217" fmla="*/ 219920 h 361466"/>
                <a:gd name="connsiteX218" fmla="*/ 361536 w 977755"/>
                <a:gd name="connsiteY218" fmla="*/ 233482 h 361466"/>
                <a:gd name="connsiteX219" fmla="*/ 347974 w 977755"/>
                <a:gd name="connsiteY219" fmla="*/ 219920 h 361466"/>
                <a:gd name="connsiteX220" fmla="*/ 361536 w 977755"/>
                <a:gd name="connsiteY220" fmla="*/ 206358 h 361466"/>
                <a:gd name="connsiteX221" fmla="*/ 440054 w 977755"/>
                <a:gd name="connsiteY221" fmla="*/ 204930 h 361466"/>
                <a:gd name="connsiteX222" fmla="*/ 455043 w 977755"/>
                <a:gd name="connsiteY222" fmla="*/ 219920 h 361466"/>
                <a:gd name="connsiteX223" fmla="*/ 440054 w 977755"/>
                <a:gd name="connsiteY223" fmla="*/ 234909 h 361466"/>
                <a:gd name="connsiteX224" fmla="*/ 425064 w 977755"/>
                <a:gd name="connsiteY224" fmla="*/ 219920 h 361466"/>
                <a:gd name="connsiteX225" fmla="*/ 440054 w 977755"/>
                <a:gd name="connsiteY225" fmla="*/ 204930 h 361466"/>
                <a:gd name="connsiteX226" fmla="*/ 596946 w 977755"/>
                <a:gd name="connsiteY226" fmla="*/ 201504 h 361466"/>
                <a:gd name="connsiteX227" fmla="*/ 615362 w 977755"/>
                <a:gd name="connsiteY227" fmla="*/ 219920 h 361466"/>
                <a:gd name="connsiteX228" fmla="*/ 596946 w 977755"/>
                <a:gd name="connsiteY228" fmla="*/ 238336 h 361466"/>
                <a:gd name="connsiteX229" fmla="*/ 578530 w 977755"/>
                <a:gd name="connsiteY229" fmla="*/ 219920 h 361466"/>
                <a:gd name="connsiteX230" fmla="*/ 596946 w 977755"/>
                <a:gd name="connsiteY230" fmla="*/ 201504 h 361466"/>
                <a:gd name="connsiteX231" fmla="*/ 675321 w 977755"/>
                <a:gd name="connsiteY231" fmla="*/ 199506 h 361466"/>
                <a:gd name="connsiteX232" fmla="*/ 695735 w 977755"/>
                <a:gd name="connsiteY232" fmla="*/ 219921 h 361466"/>
                <a:gd name="connsiteX233" fmla="*/ 675321 w 977755"/>
                <a:gd name="connsiteY233" fmla="*/ 240335 h 361466"/>
                <a:gd name="connsiteX234" fmla="*/ 654906 w 977755"/>
                <a:gd name="connsiteY234" fmla="*/ 219921 h 361466"/>
                <a:gd name="connsiteX235" fmla="*/ 675321 w 977755"/>
                <a:gd name="connsiteY235" fmla="*/ 199506 h 361466"/>
                <a:gd name="connsiteX236" fmla="*/ 832283 w 977755"/>
                <a:gd name="connsiteY236" fmla="*/ 194866 h 361466"/>
                <a:gd name="connsiteX237" fmla="*/ 857337 w 977755"/>
                <a:gd name="connsiteY237" fmla="*/ 219920 h 361466"/>
                <a:gd name="connsiteX238" fmla="*/ 832283 w 977755"/>
                <a:gd name="connsiteY238" fmla="*/ 245046 h 361466"/>
                <a:gd name="connsiteX239" fmla="*/ 807229 w 977755"/>
                <a:gd name="connsiteY239" fmla="*/ 219920 h 361466"/>
                <a:gd name="connsiteX240" fmla="*/ 832283 w 977755"/>
                <a:gd name="connsiteY240" fmla="*/ 194866 h 361466"/>
                <a:gd name="connsiteX241" fmla="*/ 165529 w 977755"/>
                <a:gd name="connsiteY241" fmla="*/ 170240 h 361466"/>
                <a:gd name="connsiteX242" fmla="*/ 174237 w 977755"/>
                <a:gd name="connsiteY242" fmla="*/ 174880 h 361466"/>
                <a:gd name="connsiteX243" fmla="*/ 176022 w 977755"/>
                <a:gd name="connsiteY243" fmla="*/ 180733 h 361466"/>
                <a:gd name="connsiteX244" fmla="*/ 175165 w 977755"/>
                <a:gd name="connsiteY244" fmla="*/ 184801 h 361466"/>
                <a:gd name="connsiteX245" fmla="*/ 174166 w 977755"/>
                <a:gd name="connsiteY245" fmla="*/ 186586 h 361466"/>
                <a:gd name="connsiteX246" fmla="*/ 173024 w 977755"/>
                <a:gd name="connsiteY246" fmla="*/ 188299 h 361466"/>
                <a:gd name="connsiteX247" fmla="*/ 165600 w 977755"/>
                <a:gd name="connsiteY247" fmla="*/ 191368 h 361466"/>
                <a:gd name="connsiteX248" fmla="*/ 163459 w 977755"/>
                <a:gd name="connsiteY248" fmla="*/ 191154 h 361466"/>
                <a:gd name="connsiteX249" fmla="*/ 158177 w 977755"/>
                <a:gd name="connsiteY249" fmla="*/ 188299 h 361466"/>
                <a:gd name="connsiteX250" fmla="*/ 156892 w 977755"/>
                <a:gd name="connsiteY250" fmla="*/ 186729 h 361466"/>
                <a:gd name="connsiteX251" fmla="*/ 155893 w 977755"/>
                <a:gd name="connsiteY251" fmla="*/ 184944 h 361466"/>
                <a:gd name="connsiteX252" fmla="*/ 155250 w 977755"/>
                <a:gd name="connsiteY252" fmla="*/ 182946 h 361466"/>
                <a:gd name="connsiteX253" fmla="*/ 155036 w 977755"/>
                <a:gd name="connsiteY253" fmla="*/ 180804 h 361466"/>
                <a:gd name="connsiteX254" fmla="*/ 155250 w 977755"/>
                <a:gd name="connsiteY254" fmla="*/ 178663 h 361466"/>
                <a:gd name="connsiteX255" fmla="*/ 156820 w 977755"/>
                <a:gd name="connsiteY255" fmla="*/ 174880 h 361466"/>
                <a:gd name="connsiteX256" fmla="*/ 158105 w 977755"/>
                <a:gd name="connsiteY256" fmla="*/ 173309 h 361466"/>
                <a:gd name="connsiteX257" fmla="*/ 163387 w 977755"/>
                <a:gd name="connsiteY257" fmla="*/ 170454 h 361466"/>
                <a:gd name="connsiteX258" fmla="*/ 165529 w 977755"/>
                <a:gd name="connsiteY258" fmla="*/ 170240 h 361466"/>
                <a:gd name="connsiteX259" fmla="*/ 243903 w 977755"/>
                <a:gd name="connsiteY259" fmla="*/ 169098 h 361466"/>
                <a:gd name="connsiteX260" fmla="*/ 255538 w 977755"/>
                <a:gd name="connsiteY260" fmla="*/ 180733 h 361466"/>
                <a:gd name="connsiteX261" fmla="*/ 254610 w 977755"/>
                <a:gd name="connsiteY261" fmla="*/ 185230 h 361466"/>
                <a:gd name="connsiteX262" fmla="*/ 252111 w 977755"/>
                <a:gd name="connsiteY262" fmla="*/ 188942 h 361466"/>
                <a:gd name="connsiteX263" fmla="*/ 243903 w 977755"/>
                <a:gd name="connsiteY263" fmla="*/ 192368 h 361466"/>
                <a:gd name="connsiteX264" fmla="*/ 235694 w 977755"/>
                <a:gd name="connsiteY264" fmla="*/ 188942 h 361466"/>
                <a:gd name="connsiteX265" fmla="*/ 233196 w 977755"/>
                <a:gd name="connsiteY265" fmla="*/ 185230 h 361466"/>
                <a:gd name="connsiteX266" fmla="*/ 232268 w 977755"/>
                <a:gd name="connsiteY266" fmla="*/ 180733 h 361466"/>
                <a:gd name="connsiteX267" fmla="*/ 243903 w 977755"/>
                <a:gd name="connsiteY267" fmla="*/ 169098 h 361466"/>
                <a:gd name="connsiteX268" fmla="*/ 400795 w 977755"/>
                <a:gd name="connsiteY268" fmla="*/ 166385 h 361466"/>
                <a:gd name="connsiteX269" fmla="*/ 415071 w 977755"/>
                <a:gd name="connsiteY269" fmla="*/ 180661 h 361466"/>
                <a:gd name="connsiteX270" fmla="*/ 413929 w 977755"/>
                <a:gd name="connsiteY270" fmla="*/ 186229 h 361466"/>
                <a:gd name="connsiteX271" fmla="*/ 410859 w 977755"/>
                <a:gd name="connsiteY271" fmla="*/ 190797 h 361466"/>
                <a:gd name="connsiteX272" fmla="*/ 400795 w 977755"/>
                <a:gd name="connsiteY272" fmla="*/ 195008 h 361466"/>
                <a:gd name="connsiteX273" fmla="*/ 390730 w 977755"/>
                <a:gd name="connsiteY273" fmla="*/ 190797 h 361466"/>
                <a:gd name="connsiteX274" fmla="*/ 387661 w 977755"/>
                <a:gd name="connsiteY274" fmla="*/ 186229 h 361466"/>
                <a:gd name="connsiteX275" fmla="*/ 386519 w 977755"/>
                <a:gd name="connsiteY275" fmla="*/ 180661 h 361466"/>
                <a:gd name="connsiteX276" fmla="*/ 400795 w 977755"/>
                <a:gd name="connsiteY276" fmla="*/ 166385 h 361466"/>
                <a:gd name="connsiteX277" fmla="*/ 479098 w 977755"/>
                <a:gd name="connsiteY277" fmla="*/ 164815 h 361466"/>
                <a:gd name="connsiteX278" fmla="*/ 492232 w 977755"/>
                <a:gd name="connsiteY278" fmla="*/ 171810 h 361466"/>
                <a:gd name="connsiteX279" fmla="*/ 494944 w 977755"/>
                <a:gd name="connsiteY279" fmla="*/ 180661 h 361466"/>
                <a:gd name="connsiteX280" fmla="*/ 493731 w 977755"/>
                <a:gd name="connsiteY280" fmla="*/ 186800 h 361466"/>
                <a:gd name="connsiteX281" fmla="*/ 492303 w 977755"/>
                <a:gd name="connsiteY281" fmla="*/ 189512 h 361466"/>
                <a:gd name="connsiteX282" fmla="*/ 490304 w 977755"/>
                <a:gd name="connsiteY282" fmla="*/ 191939 h 361466"/>
                <a:gd name="connsiteX283" fmla="*/ 479098 w 977755"/>
                <a:gd name="connsiteY283" fmla="*/ 196579 h 361466"/>
                <a:gd name="connsiteX284" fmla="*/ 475886 w 977755"/>
                <a:gd name="connsiteY284" fmla="*/ 196222 h 361466"/>
                <a:gd name="connsiteX285" fmla="*/ 467891 w 977755"/>
                <a:gd name="connsiteY285" fmla="*/ 191939 h 361466"/>
                <a:gd name="connsiteX286" fmla="*/ 465964 w 977755"/>
                <a:gd name="connsiteY286" fmla="*/ 189584 h 361466"/>
                <a:gd name="connsiteX287" fmla="*/ 464536 w 977755"/>
                <a:gd name="connsiteY287" fmla="*/ 186871 h 361466"/>
                <a:gd name="connsiteX288" fmla="*/ 463608 w 977755"/>
                <a:gd name="connsiteY288" fmla="*/ 183873 h 361466"/>
                <a:gd name="connsiteX289" fmla="*/ 463323 w 977755"/>
                <a:gd name="connsiteY289" fmla="*/ 180661 h 361466"/>
                <a:gd name="connsiteX290" fmla="*/ 463608 w 977755"/>
                <a:gd name="connsiteY290" fmla="*/ 177449 h 361466"/>
                <a:gd name="connsiteX291" fmla="*/ 465964 w 977755"/>
                <a:gd name="connsiteY291" fmla="*/ 171810 h 361466"/>
                <a:gd name="connsiteX292" fmla="*/ 467891 w 977755"/>
                <a:gd name="connsiteY292" fmla="*/ 169455 h 361466"/>
                <a:gd name="connsiteX293" fmla="*/ 475886 w 977755"/>
                <a:gd name="connsiteY293" fmla="*/ 165172 h 361466"/>
                <a:gd name="connsiteX294" fmla="*/ 479098 w 977755"/>
                <a:gd name="connsiteY294" fmla="*/ 164815 h 361466"/>
                <a:gd name="connsiteX295" fmla="*/ 636061 w 977755"/>
                <a:gd name="connsiteY295" fmla="*/ 161317 h 361466"/>
                <a:gd name="connsiteX296" fmla="*/ 652193 w 977755"/>
                <a:gd name="connsiteY296" fmla="*/ 169883 h 361466"/>
                <a:gd name="connsiteX297" fmla="*/ 655476 w 977755"/>
                <a:gd name="connsiteY297" fmla="*/ 180732 h 361466"/>
                <a:gd name="connsiteX298" fmla="*/ 653977 w 977755"/>
                <a:gd name="connsiteY298" fmla="*/ 188298 h 361466"/>
                <a:gd name="connsiteX299" fmla="*/ 652193 w 977755"/>
                <a:gd name="connsiteY299" fmla="*/ 191582 h 361466"/>
                <a:gd name="connsiteX300" fmla="*/ 649766 w 977755"/>
                <a:gd name="connsiteY300" fmla="*/ 194437 h 361466"/>
                <a:gd name="connsiteX301" fmla="*/ 636061 w 977755"/>
                <a:gd name="connsiteY301" fmla="*/ 200148 h 361466"/>
                <a:gd name="connsiteX302" fmla="*/ 632135 w 977755"/>
                <a:gd name="connsiteY302" fmla="*/ 199719 h 361466"/>
                <a:gd name="connsiteX303" fmla="*/ 622356 w 977755"/>
                <a:gd name="connsiteY303" fmla="*/ 194437 h 361466"/>
                <a:gd name="connsiteX304" fmla="*/ 620001 w 977755"/>
                <a:gd name="connsiteY304" fmla="*/ 191582 h 361466"/>
                <a:gd name="connsiteX305" fmla="*/ 618216 w 977755"/>
                <a:gd name="connsiteY305" fmla="*/ 188298 h 361466"/>
                <a:gd name="connsiteX306" fmla="*/ 617074 w 977755"/>
                <a:gd name="connsiteY306" fmla="*/ 184658 h 361466"/>
                <a:gd name="connsiteX307" fmla="*/ 616646 w 977755"/>
                <a:gd name="connsiteY307" fmla="*/ 180732 h 361466"/>
                <a:gd name="connsiteX308" fmla="*/ 617074 w 977755"/>
                <a:gd name="connsiteY308" fmla="*/ 176806 h 361466"/>
                <a:gd name="connsiteX309" fmla="*/ 620001 w 977755"/>
                <a:gd name="connsiteY309" fmla="*/ 169883 h 361466"/>
                <a:gd name="connsiteX310" fmla="*/ 622356 w 977755"/>
                <a:gd name="connsiteY310" fmla="*/ 167027 h 361466"/>
                <a:gd name="connsiteX311" fmla="*/ 632135 w 977755"/>
                <a:gd name="connsiteY311" fmla="*/ 161745 h 361466"/>
                <a:gd name="connsiteX312" fmla="*/ 636061 w 977755"/>
                <a:gd name="connsiteY312" fmla="*/ 161317 h 361466"/>
                <a:gd name="connsiteX313" fmla="*/ 714579 w 977755"/>
                <a:gd name="connsiteY313" fmla="*/ 159247 h 361466"/>
                <a:gd name="connsiteX314" fmla="*/ 736064 w 977755"/>
                <a:gd name="connsiteY314" fmla="*/ 180732 h 361466"/>
                <a:gd name="connsiteX315" fmla="*/ 734351 w 977755"/>
                <a:gd name="connsiteY315" fmla="*/ 189084 h 361466"/>
                <a:gd name="connsiteX316" fmla="*/ 729854 w 977755"/>
                <a:gd name="connsiteY316" fmla="*/ 195936 h 361466"/>
                <a:gd name="connsiteX317" fmla="*/ 714651 w 977755"/>
                <a:gd name="connsiteY317" fmla="*/ 202218 h 361466"/>
                <a:gd name="connsiteX318" fmla="*/ 699447 w 977755"/>
                <a:gd name="connsiteY318" fmla="*/ 195936 h 361466"/>
                <a:gd name="connsiteX319" fmla="*/ 694807 w 977755"/>
                <a:gd name="connsiteY319" fmla="*/ 189084 h 361466"/>
                <a:gd name="connsiteX320" fmla="*/ 693094 w 977755"/>
                <a:gd name="connsiteY320" fmla="*/ 180732 h 361466"/>
                <a:gd name="connsiteX321" fmla="*/ 714579 w 977755"/>
                <a:gd name="connsiteY321" fmla="*/ 159247 h 361466"/>
                <a:gd name="connsiteX322" fmla="*/ 871470 w 977755"/>
                <a:gd name="connsiteY322" fmla="*/ 154322 h 361466"/>
                <a:gd name="connsiteX323" fmla="*/ 897881 w 977755"/>
                <a:gd name="connsiteY323" fmla="*/ 180732 h 361466"/>
                <a:gd name="connsiteX324" fmla="*/ 895811 w 977755"/>
                <a:gd name="connsiteY324" fmla="*/ 191011 h 361466"/>
                <a:gd name="connsiteX325" fmla="*/ 890172 w 977755"/>
                <a:gd name="connsiteY325" fmla="*/ 199434 h 361466"/>
                <a:gd name="connsiteX326" fmla="*/ 871470 w 977755"/>
                <a:gd name="connsiteY326" fmla="*/ 207143 h 361466"/>
                <a:gd name="connsiteX327" fmla="*/ 852769 w 977755"/>
                <a:gd name="connsiteY327" fmla="*/ 199434 h 361466"/>
                <a:gd name="connsiteX328" fmla="*/ 847130 w 977755"/>
                <a:gd name="connsiteY328" fmla="*/ 191011 h 361466"/>
                <a:gd name="connsiteX329" fmla="*/ 845060 w 977755"/>
                <a:gd name="connsiteY329" fmla="*/ 180732 h 361466"/>
                <a:gd name="connsiteX330" fmla="*/ 871470 w 977755"/>
                <a:gd name="connsiteY330" fmla="*/ 154322 h 361466"/>
                <a:gd name="connsiteX331" fmla="*/ 126198 w 977755"/>
                <a:gd name="connsiteY331" fmla="*/ 131481 h 361466"/>
                <a:gd name="connsiteX332" fmla="*/ 136191 w 977755"/>
                <a:gd name="connsiteY332" fmla="*/ 141474 h 361466"/>
                <a:gd name="connsiteX333" fmla="*/ 126198 w 977755"/>
                <a:gd name="connsiteY333" fmla="*/ 151467 h 361466"/>
                <a:gd name="connsiteX334" fmla="*/ 116205 w 977755"/>
                <a:gd name="connsiteY334" fmla="*/ 141474 h 361466"/>
                <a:gd name="connsiteX335" fmla="*/ 126198 w 977755"/>
                <a:gd name="connsiteY335" fmla="*/ 131481 h 361466"/>
                <a:gd name="connsiteX336" fmla="*/ 204644 w 977755"/>
                <a:gd name="connsiteY336" fmla="*/ 130410 h 361466"/>
                <a:gd name="connsiteX337" fmla="*/ 215708 w 977755"/>
                <a:gd name="connsiteY337" fmla="*/ 141474 h 361466"/>
                <a:gd name="connsiteX338" fmla="*/ 204644 w 977755"/>
                <a:gd name="connsiteY338" fmla="*/ 152538 h 361466"/>
                <a:gd name="connsiteX339" fmla="*/ 193580 w 977755"/>
                <a:gd name="connsiteY339" fmla="*/ 141474 h 361466"/>
                <a:gd name="connsiteX340" fmla="*/ 204644 w 977755"/>
                <a:gd name="connsiteY340" fmla="*/ 130410 h 361466"/>
                <a:gd name="connsiteX341" fmla="*/ 361536 w 977755"/>
                <a:gd name="connsiteY341" fmla="*/ 127912 h 361466"/>
                <a:gd name="connsiteX342" fmla="*/ 375098 w 977755"/>
                <a:gd name="connsiteY342" fmla="*/ 141474 h 361466"/>
                <a:gd name="connsiteX343" fmla="*/ 361536 w 977755"/>
                <a:gd name="connsiteY343" fmla="*/ 155036 h 361466"/>
                <a:gd name="connsiteX344" fmla="*/ 347974 w 977755"/>
                <a:gd name="connsiteY344" fmla="*/ 141474 h 361466"/>
                <a:gd name="connsiteX345" fmla="*/ 361536 w 977755"/>
                <a:gd name="connsiteY345" fmla="*/ 127912 h 361466"/>
                <a:gd name="connsiteX346" fmla="*/ 440054 w 977755"/>
                <a:gd name="connsiteY346" fmla="*/ 126484 h 361466"/>
                <a:gd name="connsiteX347" fmla="*/ 455043 w 977755"/>
                <a:gd name="connsiteY347" fmla="*/ 141474 h 361466"/>
                <a:gd name="connsiteX348" fmla="*/ 440054 w 977755"/>
                <a:gd name="connsiteY348" fmla="*/ 156463 h 361466"/>
                <a:gd name="connsiteX349" fmla="*/ 425064 w 977755"/>
                <a:gd name="connsiteY349" fmla="*/ 141474 h 361466"/>
                <a:gd name="connsiteX350" fmla="*/ 440054 w 977755"/>
                <a:gd name="connsiteY350" fmla="*/ 126484 h 361466"/>
                <a:gd name="connsiteX351" fmla="*/ 596946 w 977755"/>
                <a:gd name="connsiteY351" fmla="*/ 123058 h 361466"/>
                <a:gd name="connsiteX352" fmla="*/ 615362 w 977755"/>
                <a:gd name="connsiteY352" fmla="*/ 141474 h 361466"/>
                <a:gd name="connsiteX353" fmla="*/ 596946 w 977755"/>
                <a:gd name="connsiteY353" fmla="*/ 159890 h 361466"/>
                <a:gd name="connsiteX354" fmla="*/ 578530 w 977755"/>
                <a:gd name="connsiteY354" fmla="*/ 141474 h 361466"/>
                <a:gd name="connsiteX355" fmla="*/ 596946 w 977755"/>
                <a:gd name="connsiteY355" fmla="*/ 123058 h 361466"/>
                <a:gd name="connsiteX356" fmla="*/ 675321 w 977755"/>
                <a:gd name="connsiteY356" fmla="*/ 121059 h 361466"/>
                <a:gd name="connsiteX357" fmla="*/ 695735 w 977755"/>
                <a:gd name="connsiteY357" fmla="*/ 141474 h 361466"/>
                <a:gd name="connsiteX358" fmla="*/ 675321 w 977755"/>
                <a:gd name="connsiteY358" fmla="*/ 161888 h 361466"/>
                <a:gd name="connsiteX359" fmla="*/ 654906 w 977755"/>
                <a:gd name="connsiteY359" fmla="*/ 141474 h 361466"/>
                <a:gd name="connsiteX360" fmla="*/ 675321 w 977755"/>
                <a:gd name="connsiteY360" fmla="*/ 121059 h 361466"/>
                <a:gd name="connsiteX361" fmla="*/ 832283 w 977755"/>
                <a:gd name="connsiteY361" fmla="*/ 116348 h 361466"/>
                <a:gd name="connsiteX362" fmla="*/ 857337 w 977755"/>
                <a:gd name="connsiteY362" fmla="*/ 141474 h 361466"/>
                <a:gd name="connsiteX363" fmla="*/ 832283 w 977755"/>
                <a:gd name="connsiteY363" fmla="*/ 166528 h 361466"/>
                <a:gd name="connsiteX364" fmla="*/ 807229 w 977755"/>
                <a:gd name="connsiteY364" fmla="*/ 141474 h 361466"/>
                <a:gd name="connsiteX365" fmla="*/ 832283 w 977755"/>
                <a:gd name="connsiteY365" fmla="*/ 116348 h 361466"/>
                <a:gd name="connsiteX366" fmla="*/ 910730 w 977755"/>
                <a:gd name="connsiteY366" fmla="*/ 113636 h 361466"/>
                <a:gd name="connsiteX367" fmla="*/ 938496 w 977755"/>
                <a:gd name="connsiteY367" fmla="*/ 141474 h 361466"/>
                <a:gd name="connsiteX368" fmla="*/ 930397 w 977755"/>
                <a:gd name="connsiteY368" fmla="*/ 161004 h 361466"/>
                <a:gd name="connsiteX369" fmla="*/ 949989 w 977755"/>
                <a:gd name="connsiteY369" fmla="*/ 152895 h 361466"/>
                <a:gd name="connsiteX370" fmla="*/ 977755 w 977755"/>
                <a:gd name="connsiteY370" fmla="*/ 180662 h 361466"/>
                <a:gd name="connsiteX371" fmla="*/ 975542 w 977755"/>
                <a:gd name="connsiteY371" fmla="*/ 191511 h 361466"/>
                <a:gd name="connsiteX372" fmla="*/ 969618 w 977755"/>
                <a:gd name="connsiteY372" fmla="*/ 200362 h 361466"/>
                <a:gd name="connsiteX373" fmla="*/ 949989 w 977755"/>
                <a:gd name="connsiteY373" fmla="*/ 208500 h 361466"/>
                <a:gd name="connsiteX374" fmla="*/ 930410 w 977755"/>
                <a:gd name="connsiteY374" fmla="*/ 200383 h 361466"/>
                <a:gd name="connsiteX375" fmla="*/ 938496 w 977755"/>
                <a:gd name="connsiteY375" fmla="*/ 219920 h 361466"/>
                <a:gd name="connsiteX376" fmla="*/ 910730 w 977755"/>
                <a:gd name="connsiteY376" fmla="*/ 247758 h 361466"/>
                <a:gd name="connsiteX377" fmla="*/ 882963 w 977755"/>
                <a:gd name="connsiteY377" fmla="*/ 219920 h 361466"/>
                <a:gd name="connsiteX378" fmla="*/ 910730 w 977755"/>
                <a:gd name="connsiteY378" fmla="*/ 192153 h 361466"/>
                <a:gd name="connsiteX379" fmla="*/ 930281 w 977755"/>
                <a:gd name="connsiteY379" fmla="*/ 200246 h 361466"/>
                <a:gd name="connsiteX380" fmla="*/ 924435 w 977755"/>
                <a:gd name="connsiteY380" fmla="*/ 191511 h 361466"/>
                <a:gd name="connsiteX381" fmla="*/ 922222 w 977755"/>
                <a:gd name="connsiteY381" fmla="*/ 180662 h 361466"/>
                <a:gd name="connsiteX382" fmla="*/ 930295 w 977755"/>
                <a:gd name="connsiteY382" fmla="*/ 161159 h 361466"/>
                <a:gd name="connsiteX383" fmla="*/ 910730 w 977755"/>
                <a:gd name="connsiteY383" fmla="*/ 169241 h 361466"/>
                <a:gd name="connsiteX384" fmla="*/ 882963 w 977755"/>
                <a:gd name="connsiteY384" fmla="*/ 141474 h 361466"/>
                <a:gd name="connsiteX385" fmla="*/ 910730 w 977755"/>
                <a:gd name="connsiteY385" fmla="*/ 113636 h 361466"/>
                <a:gd name="connsiteX386" fmla="*/ 86939 w 977755"/>
                <a:gd name="connsiteY386" fmla="*/ 92793 h 361466"/>
                <a:gd name="connsiteX387" fmla="*/ 96433 w 977755"/>
                <a:gd name="connsiteY387" fmla="*/ 102286 h 361466"/>
                <a:gd name="connsiteX388" fmla="*/ 86939 w 977755"/>
                <a:gd name="connsiteY388" fmla="*/ 111780 h 361466"/>
                <a:gd name="connsiteX389" fmla="*/ 77446 w 977755"/>
                <a:gd name="connsiteY389" fmla="*/ 102286 h 361466"/>
                <a:gd name="connsiteX390" fmla="*/ 86939 w 977755"/>
                <a:gd name="connsiteY390" fmla="*/ 92793 h 361466"/>
                <a:gd name="connsiteX391" fmla="*/ 165457 w 977755"/>
                <a:gd name="connsiteY391" fmla="*/ 91794 h 361466"/>
                <a:gd name="connsiteX392" fmla="*/ 174165 w 977755"/>
                <a:gd name="connsiteY392" fmla="*/ 96434 h 361466"/>
                <a:gd name="connsiteX393" fmla="*/ 175950 w 977755"/>
                <a:gd name="connsiteY393" fmla="*/ 102287 h 361466"/>
                <a:gd name="connsiteX394" fmla="*/ 174165 w 977755"/>
                <a:gd name="connsiteY394" fmla="*/ 108140 h 361466"/>
                <a:gd name="connsiteX395" fmla="*/ 165457 w 977755"/>
                <a:gd name="connsiteY395" fmla="*/ 112922 h 361466"/>
                <a:gd name="connsiteX396" fmla="*/ 163315 w 977755"/>
                <a:gd name="connsiteY396" fmla="*/ 112708 h 361466"/>
                <a:gd name="connsiteX397" fmla="*/ 158033 w 977755"/>
                <a:gd name="connsiteY397" fmla="*/ 109853 h 361466"/>
                <a:gd name="connsiteX398" fmla="*/ 156748 w 977755"/>
                <a:gd name="connsiteY398" fmla="*/ 108283 h 361466"/>
                <a:gd name="connsiteX399" fmla="*/ 155178 w 977755"/>
                <a:gd name="connsiteY399" fmla="*/ 104500 h 361466"/>
                <a:gd name="connsiteX400" fmla="*/ 154964 w 977755"/>
                <a:gd name="connsiteY400" fmla="*/ 102358 h 361466"/>
                <a:gd name="connsiteX401" fmla="*/ 155178 w 977755"/>
                <a:gd name="connsiteY401" fmla="*/ 100217 h 361466"/>
                <a:gd name="connsiteX402" fmla="*/ 156748 w 977755"/>
                <a:gd name="connsiteY402" fmla="*/ 96434 h 361466"/>
                <a:gd name="connsiteX403" fmla="*/ 158033 w 977755"/>
                <a:gd name="connsiteY403" fmla="*/ 94863 h 361466"/>
                <a:gd name="connsiteX404" fmla="*/ 163315 w 977755"/>
                <a:gd name="connsiteY404" fmla="*/ 92008 h 361466"/>
                <a:gd name="connsiteX405" fmla="*/ 165457 w 977755"/>
                <a:gd name="connsiteY405" fmla="*/ 91794 h 361466"/>
                <a:gd name="connsiteX406" fmla="*/ 322349 w 977755"/>
                <a:gd name="connsiteY406" fmla="*/ 89367 h 361466"/>
                <a:gd name="connsiteX407" fmla="*/ 329559 w 977755"/>
                <a:gd name="connsiteY407" fmla="*/ 91580 h 361466"/>
                <a:gd name="connsiteX408" fmla="*/ 335198 w 977755"/>
                <a:gd name="connsiteY408" fmla="*/ 102287 h 361466"/>
                <a:gd name="connsiteX409" fmla="*/ 329559 w 977755"/>
                <a:gd name="connsiteY409" fmla="*/ 112994 h 361466"/>
                <a:gd name="connsiteX410" fmla="*/ 322349 w 977755"/>
                <a:gd name="connsiteY410" fmla="*/ 115206 h 361466"/>
                <a:gd name="connsiteX411" fmla="*/ 319780 w 977755"/>
                <a:gd name="connsiteY411" fmla="*/ 114921 h 361466"/>
                <a:gd name="connsiteX412" fmla="*/ 309501 w 977755"/>
                <a:gd name="connsiteY412" fmla="*/ 102287 h 361466"/>
                <a:gd name="connsiteX413" fmla="*/ 319780 w 977755"/>
                <a:gd name="connsiteY413" fmla="*/ 89653 h 361466"/>
                <a:gd name="connsiteX414" fmla="*/ 322349 w 977755"/>
                <a:gd name="connsiteY414" fmla="*/ 89367 h 361466"/>
                <a:gd name="connsiteX415" fmla="*/ 400795 w 977755"/>
                <a:gd name="connsiteY415" fmla="*/ 88011 h 361466"/>
                <a:gd name="connsiteX416" fmla="*/ 415071 w 977755"/>
                <a:gd name="connsiteY416" fmla="*/ 102287 h 361466"/>
                <a:gd name="connsiteX417" fmla="*/ 400795 w 977755"/>
                <a:gd name="connsiteY417" fmla="*/ 116563 h 361466"/>
                <a:gd name="connsiteX418" fmla="*/ 386519 w 977755"/>
                <a:gd name="connsiteY418" fmla="*/ 102287 h 361466"/>
                <a:gd name="connsiteX419" fmla="*/ 400795 w 977755"/>
                <a:gd name="connsiteY419" fmla="*/ 88011 h 361466"/>
                <a:gd name="connsiteX420" fmla="*/ 557687 w 977755"/>
                <a:gd name="connsiteY420" fmla="*/ 84798 h 361466"/>
                <a:gd name="connsiteX421" fmla="*/ 575175 w 977755"/>
                <a:gd name="connsiteY421" fmla="*/ 102286 h 361466"/>
                <a:gd name="connsiteX422" fmla="*/ 557687 w 977755"/>
                <a:gd name="connsiteY422" fmla="*/ 119774 h 361466"/>
                <a:gd name="connsiteX423" fmla="*/ 540199 w 977755"/>
                <a:gd name="connsiteY423" fmla="*/ 102286 h 361466"/>
                <a:gd name="connsiteX424" fmla="*/ 557687 w 977755"/>
                <a:gd name="connsiteY424" fmla="*/ 84798 h 361466"/>
                <a:gd name="connsiteX425" fmla="*/ 636061 w 977755"/>
                <a:gd name="connsiteY425" fmla="*/ 82871 h 361466"/>
                <a:gd name="connsiteX426" fmla="*/ 652193 w 977755"/>
                <a:gd name="connsiteY426" fmla="*/ 91437 h 361466"/>
                <a:gd name="connsiteX427" fmla="*/ 655476 w 977755"/>
                <a:gd name="connsiteY427" fmla="*/ 102286 h 361466"/>
                <a:gd name="connsiteX428" fmla="*/ 652193 w 977755"/>
                <a:gd name="connsiteY428" fmla="*/ 113136 h 361466"/>
                <a:gd name="connsiteX429" fmla="*/ 636061 w 977755"/>
                <a:gd name="connsiteY429" fmla="*/ 121702 h 361466"/>
                <a:gd name="connsiteX430" fmla="*/ 632135 w 977755"/>
                <a:gd name="connsiteY430" fmla="*/ 121273 h 361466"/>
                <a:gd name="connsiteX431" fmla="*/ 622356 w 977755"/>
                <a:gd name="connsiteY431" fmla="*/ 115991 h 361466"/>
                <a:gd name="connsiteX432" fmla="*/ 620001 w 977755"/>
                <a:gd name="connsiteY432" fmla="*/ 113136 h 361466"/>
                <a:gd name="connsiteX433" fmla="*/ 617074 w 977755"/>
                <a:gd name="connsiteY433" fmla="*/ 106212 h 361466"/>
                <a:gd name="connsiteX434" fmla="*/ 616646 w 977755"/>
                <a:gd name="connsiteY434" fmla="*/ 102286 h 361466"/>
                <a:gd name="connsiteX435" fmla="*/ 617074 w 977755"/>
                <a:gd name="connsiteY435" fmla="*/ 98360 h 361466"/>
                <a:gd name="connsiteX436" fmla="*/ 620001 w 977755"/>
                <a:gd name="connsiteY436" fmla="*/ 91437 h 361466"/>
                <a:gd name="connsiteX437" fmla="*/ 622356 w 977755"/>
                <a:gd name="connsiteY437" fmla="*/ 88581 h 361466"/>
                <a:gd name="connsiteX438" fmla="*/ 632135 w 977755"/>
                <a:gd name="connsiteY438" fmla="*/ 83299 h 361466"/>
                <a:gd name="connsiteX439" fmla="*/ 636061 w 977755"/>
                <a:gd name="connsiteY439" fmla="*/ 82871 h 361466"/>
                <a:gd name="connsiteX440" fmla="*/ 793025 w 977755"/>
                <a:gd name="connsiteY440" fmla="*/ 78446 h 361466"/>
                <a:gd name="connsiteX441" fmla="*/ 806373 w 977755"/>
                <a:gd name="connsiteY441" fmla="*/ 82515 h 361466"/>
                <a:gd name="connsiteX442" fmla="*/ 816865 w 977755"/>
                <a:gd name="connsiteY442" fmla="*/ 102287 h 361466"/>
                <a:gd name="connsiteX443" fmla="*/ 806373 w 977755"/>
                <a:gd name="connsiteY443" fmla="*/ 122059 h 361466"/>
                <a:gd name="connsiteX444" fmla="*/ 793025 w 977755"/>
                <a:gd name="connsiteY444" fmla="*/ 126128 h 361466"/>
                <a:gd name="connsiteX445" fmla="*/ 788242 w 977755"/>
                <a:gd name="connsiteY445" fmla="*/ 125628 h 361466"/>
                <a:gd name="connsiteX446" fmla="*/ 769184 w 977755"/>
                <a:gd name="connsiteY446" fmla="*/ 102287 h 361466"/>
                <a:gd name="connsiteX447" fmla="*/ 788242 w 977755"/>
                <a:gd name="connsiteY447" fmla="*/ 78946 h 361466"/>
                <a:gd name="connsiteX448" fmla="*/ 793025 w 977755"/>
                <a:gd name="connsiteY448" fmla="*/ 78446 h 361466"/>
                <a:gd name="connsiteX449" fmla="*/ 871470 w 977755"/>
                <a:gd name="connsiteY449" fmla="*/ 75876 h 361466"/>
                <a:gd name="connsiteX450" fmla="*/ 897881 w 977755"/>
                <a:gd name="connsiteY450" fmla="*/ 102286 h 361466"/>
                <a:gd name="connsiteX451" fmla="*/ 871470 w 977755"/>
                <a:gd name="connsiteY451" fmla="*/ 128697 h 361466"/>
                <a:gd name="connsiteX452" fmla="*/ 845060 w 977755"/>
                <a:gd name="connsiteY452" fmla="*/ 102286 h 361466"/>
                <a:gd name="connsiteX453" fmla="*/ 871470 w 977755"/>
                <a:gd name="connsiteY453" fmla="*/ 75876 h 361466"/>
                <a:gd name="connsiteX454" fmla="*/ 47753 w 977755"/>
                <a:gd name="connsiteY454" fmla="*/ 54034 h 361466"/>
                <a:gd name="connsiteX455" fmla="*/ 56747 w 977755"/>
                <a:gd name="connsiteY455" fmla="*/ 63028 h 361466"/>
                <a:gd name="connsiteX456" fmla="*/ 47753 w 977755"/>
                <a:gd name="connsiteY456" fmla="*/ 72022 h 361466"/>
                <a:gd name="connsiteX457" fmla="*/ 38759 w 977755"/>
                <a:gd name="connsiteY457" fmla="*/ 63028 h 361466"/>
                <a:gd name="connsiteX458" fmla="*/ 47753 w 977755"/>
                <a:gd name="connsiteY458" fmla="*/ 54034 h 361466"/>
                <a:gd name="connsiteX459" fmla="*/ 126198 w 977755"/>
                <a:gd name="connsiteY459" fmla="*/ 53035 h 361466"/>
                <a:gd name="connsiteX460" fmla="*/ 136191 w 977755"/>
                <a:gd name="connsiteY460" fmla="*/ 63028 h 361466"/>
                <a:gd name="connsiteX461" fmla="*/ 126198 w 977755"/>
                <a:gd name="connsiteY461" fmla="*/ 73021 h 361466"/>
                <a:gd name="connsiteX462" fmla="*/ 116205 w 977755"/>
                <a:gd name="connsiteY462" fmla="*/ 63028 h 361466"/>
                <a:gd name="connsiteX463" fmla="*/ 126198 w 977755"/>
                <a:gd name="connsiteY463" fmla="*/ 53035 h 361466"/>
                <a:gd name="connsiteX464" fmla="*/ 283162 w 977755"/>
                <a:gd name="connsiteY464" fmla="*/ 50822 h 361466"/>
                <a:gd name="connsiteX465" fmla="*/ 295368 w 977755"/>
                <a:gd name="connsiteY465" fmla="*/ 63028 h 361466"/>
                <a:gd name="connsiteX466" fmla="*/ 283162 w 977755"/>
                <a:gd name="connsiteY466" fmla="*/ 75234 h 361466"/>
                <a:gd name="connsiteX467" fmla="*/ 270956 w 977755"/>
                <a:gd name="connsiteY467" fmla="*/ 63028 h 361466"/>
                <a:gd name="connsiteX468" fmla="*/ 283162 w 977755"/>
                <a:gd name="connsiteY468" fmla="*/ 50822 h 361466"/>
                <a:gd name="connsiteX469" fmla="*/ 361536 w 977755"/>
                <a:gd name="connsiteY469" fmla="*/ 49466 h 361466"/>
                <a:gd name="connsiteX470" fmla="*/ 375098 w 977755"/>
                <a:gd name="connsiteY470" fmla="*/ 63028 h 361466"/>
                <a:gd name="connsiteX471" fmla="*/ 361536 w 977755"/>
                <a:gd name="connsiteY471" fmla="*/ 76590 h 361466"/>
                <a:gd name="connsiteX472" fmla="*/ 347974 w 977755"/>
                <a:gd name="connsiteY472" fmla="*/ 63028 h 361466"/>
                <a:gd name="connsiteX473" fmla="*/ 361536 w 977755"/>
                <a:gd name="connsiteY473" fmla="*/ 49466 h 361466"/>
                <a:gd name="connsiteX474" fmla="*/ 518428 w 977755"/>
                <a:gd name="connsiteY474" fmla="*/ 46396 h 361466"/>
                <a:gd name="connsiteX475" fmla="*/ 535060 w 977755"/>
                <a:gd name="connsiteY475" fmla="*/ 63027 h 361466"/>
                <a:gd name="connsiteX476" fmla="*/ 518428 w 977755"/>
                <a:gd name="connsiteY476" fmla="*/ 79659 h 361466"/>
                <a:gd name="connsiteX477" fmla="*/ 501797 w 977755"/>
                <a:gd name="connsiteY477" fmla="*/ 63027 h 361466"/>
                <a:gd name="connsiteX478" fmla="*/ 518428 w 977755"/>
                <a:gd name="connsiteY478" fmla="*/ 46396 h 361466"/>
                <a:gd name="connsiteX479" fmla="*/ 596946 w 977755"/>
                <a:gd name="connsiteY479" fmla="*/ 44612 h 361466"/>
                <a:gd name="connsiteX480" fmla="*/ 615362 w 977755"/>
                <a:gd name="connsiteY480" fmla="*/ 63028 h 361466"/>
                <a:gd name="connsiteX481" fmla="*/ 596946 w 977755"/>
                <a:gd name="connsiteY481" fmla="*/ 81444 h 361466"/>
                <a:gd name="connsiteX482" fmla="*/ 578530 w 977755"/>
                <a:gd name="connsiteY482" fmla="*/ 63028 h 361466"/>
                <a:gd name="connsiteX483" fmla="*/ 596946 w 977755"/>
                <a:gd name="connsiteY483" fmla="*/ 44612 h 361466"/>
                <a:gd name="connsiteX484" fmla="*/ 753766 w 977755"/>
                <a:gd name="connsiteY484" fmla="*/ 40400 h 361466"/>
                <a:gd name="connsiteX485" fmla="*/ 776394 w 977755"/>
                <a:gd name="connsiteY485" fmla="*/ 63027 h 361466"/>
                <a:gd name="connsiteX486" fmla="*/ 753766 w 977755"/>
                <a:gd name="connsiteY486" fmla="*/ 85655 h 361466"/>
                <a:gd name="connsiteX487" fmla="*/ 731139 w 977755"/>
                <a:gd name="connsiteY487" fmla="*/ 63027 h 361466"/>
                <a:gd name="connsiteX488" fmla="*/ 753766 w 977755"/>
                <a:gd name="connsiteY488" fmla="*/ 40400 h 361466"/>
                <a:gd name="connsiteX489" fmla="*/ 832283 w 977755"/>
                <a:gd name="connsiteY489" fmla="*/ 37973 h 361466"/>
                <a:gd name="connsiteX490" fmla="*/ 857337 w 977755"/>
                <a:gd name="connsiteY490" fmla="*/ 63027 h 361466"/>
                <a:gd name="connsiteX491" fmla="*/ 832283 w 977755"/>
                <a:gd name="connsiteY491" fmla="*/ 88153 h 361466"/>
                <a:gd name="connsiteX492" fmla="*/ 807229 w 977755"/>
                <a:gd name="connsiteY492" fmla="*/ 63027 h 361466"/>
                <a:gd name="connsiteX493" fmla="*/ 832283 w 977755"/>
                <a:gd name="connsiteY493" fmla="*/ 37973 h 361466"/>
                <a:gd name="connsiteX494" fmla="*/ 8566 w 977755"/>
                <a:gd name="connsiteY494" fmla="*/ 15275 h 361466"/>
                <a:gd name="connsiteX495" fmla="*/ 15632 w 977755"/>
                <a:gd name="connsiteY495" fmla="*/ 19058 h 361466"/>
                <a:gd name="connsiteX496" fmla="*/ 17060 w 977755"/>
                <a:gd name="connsiteY496" fmla="*/ 23841 h 361466"/>
                <a:gd name="connsiteX497" fmla="*/ 16917 w 977755"/>
                <a:gd name="connsiteY497" fmla="*/ 25554 h 361466"/>
                <a:gd name="connsiteX498" fmla="*/ 15632 w 977755"/>
                <a:gd name="connsiteY498" fmla="*/ 28623 h 361466"/>
                <a:gd name="connsiteX499" fmla="*/ 8566 w 977755"/>
                <a:gd name="connsiteY499" fmla="*/ 32406 h 361466"/>
                <a:gd name="connsiteX500" fmla="*/ 6852 w 977755"/>
                <a:gd name="connsiteY500" fmla="*/ 32192 h 361466"/>
                <a:gd name="connsiteX501" fmla="*/ 2498 w 977755"/>
                <a:gd name="connsiteY501" fmla="*/ 29836 h 361466"/>
                <a:gd name="connsiteX502" fmla="*/ 1428 w 977755"/>
                <a:gd name="connsiteY502" fmla="*/ 28623 h 361466"/>
                <a:gd name="connsiteX503" fmla="*/ 143 w 977755"/>
                <a:gd name="connsiteY503" fmla="*/ 25554 h 361466"/>
                <a:gd name="connsiteX504" fmla="*/ 0 w 977755"/>
                <a:gd name="connsiteY504" fmla="*/ 23841 h 361466"/>
                <a:gd name="connsiteX505" fmla="*/ 143 w 977755"/>
                <a:gd name="connsiteY505" fmla="*/ 22127 h 361466"/>
                <a:gd name="connsiteX506" fmla="*/ 1428 w 977755"/>
                <a:gd name="connsiteY506" fmla="*/ 19058 h 361466"/>
                <a:gd name="connsiteX507" fmla="*/ 2498 w 977755"/>
                <a:gd name="connsiteY507" fmla="*/ 17773 h 361466"/>
                <a:gd name="connsiteX508" fmla="*/ 6852 w 977755"/>
                <a:gd name="connsiteY508" fmla="*/ 15418 h 361466"/>
                <a:gd name="connsiteX509" fmla="*/ 8566 w 977755"/>
                <a:gd name="connsiteY509" fmla="*/ 15275 h 361466"/>
                <a:gd name="connsiteX510" fmla="*/ 87011 w 977755"/>
                <a:gd name="connsiteY510" fmla="*/ 14347 h 361466"/>
                <a:gd name="connsiteX511" fmla="*/ 96505 w 977755"/>
                <a:gd name="connsiteY511" fmla="*/ 23840 h 361466"/>
                <a:gd name="connsiteX512" fmla="*/ 96291 w 977755"/>
                <a:gd name="connsiteY512" fmla="*/ 25768 h 361466"/>
                <a:gd name="connsiteX513" fmla="*/ 87011 w 977755"/>
                <a:gd name="connsiteY513" fmla="*/ 33334 h 361466"/>
                <a:gd name="connsiteX514" fmla="*/ 77732 w 977755"/>
                <a:gd name="connsiteY514" fmla="*/ 25768 h 361466"/>
                <a:gd name="connsiteX515" fmla="*/ 77518 w 977755"/>
                <a:gd name="connsiteY515" fmla="*/ 23840 h 361466"/>
                <a:gd name="connsiteX516" fmla="*/ 87011 w 977755"/>
                <a:gd name="connsiteY516" fmla="*/ 14347 h 361466"/>
                <a:gd name="connsiteX517" fmla="*/ 243832 w 977755"/>
                <a:gd name="connsiteY517" fmla="*/ 12205 h 361466"/>
                <a:gd name="connsiteX518" fmla="*/ 255467 w 977755"/>
                <a:gd name="connsiteY518" fmla="*/ 23840 h 361466"/>
                <a:gd name="connsiteX519" fmla="*/ 255253 w 977755"/>
                <a:gd name="connsiteY519" fmla="*/ 26195 h 361466"/>
                <a:gd name="connsiteX520" fmla="*/ 243832 w 977755"/>
                <a:gd name="connsiteY520" fmla="*/ 35475 h 361466"/>
                <a:gd name="connsiteX521" fmla="*/ 232411 w 977755"/>
                <a:gd name="connsiteY521" fmla="*/ 26195 h 361466"/>
                <a:gd name="connsiteX522" fmla="*/ 232197 w 977755"/>
                <a:gd name="connsiteY522" fmla="*/ 23840 h 361466"/>
                <a:gd name="connsiteX523" fmla="*/ 243832 w 977755"/>
                <a:gd name="connsiteY523" fmla="*/ 12205 h 361466"/>
                <a:gd name="connsiteX524" fmla="*/ 322349 w 977755"/>
                <a:gd name="connsiteY524" fmla="*/ 10921 h 361466"/>
                <a:gd name="connsiteX525" fmla="*/ 329559 w 977755"/>
                <a:gd name="connsiteY525" fmla="*/ 13134 h 361466"/>
                <a:gd name="connsiteX526" fmla="*/ 335198 w 977755"/>
                <a:gd name="connsiteY526" fmla="*/ 23841 h 361466"/>
                <a:gd name="connsiteX527" fmla="*/ 334912 w 977755"/>
                <a:gd name="connsiteY527" fmla="*/ 26410 h 361466"/>
                <a:gd name="connsiteX528" fmla="*/ 329559 w 977755"/>
                <a:gd name="connsiteY528" fmla="*/ 34476 h 361466"/>
                <a:gd name="connsiteX529" fmla="*/ 322349 w 977755"/>
                <a:gd name="connsiteY529" fmla="*/ 36689 h 361466"/>
                <a:gd name="connsiteX530" fmla="*/ 319780 w 977755"/>
                <a:gd name="connsiteY530" fmla="*/ 36404 h 361466"/>
                <a:gd name="connsiteX531" fmla="*/ 309787 w 977755"/>
                <a:gd name="connsiteY531" fmla="*/ 26410 h 361466"/>
                <a:gd name="connsiteX532" fmla="*/ 309501 w 977755"/>
                <a:gd name="connsiteY532" fmla="*/ 23841 h 361466"/>
                <a:gd name="connsiteX533" fmla="*/ 319780 w 977755"/>
                <a:gd name="connsiteY533" fmla="*/ 11207 h 361466"/>
                <a:gd name="connsiteX534" fmla="*/ 322349 w 977755"/>
                <a:gd name="connsiteY534" fmla="*/ 10921 h 361466"/>
                <a:gd name="connsiteX535" fmla="*/ 479098 w 977755"/>
                <a:gd name="connsiteY535" fmla="*/ 7994 h 361466"/>
                <a:gd name="connsiteX536" fmla="*/ 492232 w 977755"/>
                <a:gd name="connsiteY536" fmla="*/ 14989 h 361466"/>
                <a:gd name="connsiteX537" fmla="*/ 494944 w 977755"/>
                <a:gd name="connsiteY537" fmla="*/ 23840 h 361466"/>
                <a:gd name="connsiteX538" fmla="*/ 494659 w 977755"/>
                <a:gd name="connsiteY538" fmla="*/ 27052 h 361466"/>
                <a:gd name="connsiteX539" fmla="*/ 492303 w 977755"/>
                <a:gd name="connsiteY539" fmla="*/ 32691 h 361466"/>
                <a:gd name="connsiteX540" fmla="*/ 479098 w 977755"/>
                <a:gd name="connsiteY540" fmla="*/ 39615 h 361466"/>
                <a:gd name="connsiteX541" fmla="*/ 475886 w 977755"/>
                <a:gd name="connsiteY541" fmla="*/ 39258 h 361466"/>
                <a:gd name="connsiteX542" fmla="*/ 467891 w 977755"/>
                <a:gd name="connsiteY542" fmla="*/ 34975 h 361466"/>
                <a:gd name="connsiteX543" fmla="*/ 465964 w 977755"/>
                <a:gd name="connsiteY543" fmla="*/ 32620 h 361466"/>
                <a:gd name="connsiteX544" fmla="*/ 463608 w 977755"/>
                <a:gd name="connsiteY544" fmla="*/ 26981 h 361466"/>
                <a:gd name="connsiteX545" fmla="*/ 463323 w 977755"/>
                <a:gd name="connsiteY545" fmla="*/ 23769 h 361466"/>
                <a:gd name="connsiteX546" fmla="*/ 463608 w 977755"/>
                <a:gd name="connsiteY546" fmla="*/ 20557 h 361466"/>
                <a:gd name="connsiteX547" fmla="*/ 465964 w 977755"/>
                <a:gd name="connsiteY547" fmla="*/ 14918 h 361466"/>
                <a:gd name="connsiteX548" fmla="*/ 467891 w 977755"/>
                <a:gd name="connsiteY548" fmla="*/ 12562 h 361466"/>
                <a:gd name="connsiteX549" fmla="*/ 475886 w 977755"/>
                <a:gd name="connsiteY549" fmla="*/ 8280 h 361466"/>
                <a:gd name="connsiteX550" fmla="*/ 479098 w 977755"/>
                <a:gd name="connsiteY550" fmla="*/ 7994 h 361466"/>
                <a:gd name="connsiteX551" fmla="*/ 557687 w 977755"/>
                <a:gd name="connsiteY551" fmla="*/ 6352 h 361466"/>
                <a:gd name="connsiteX552" fmla="*/ 575175 w 977755"/>
                <a:gd name="connsiteY552" fmla="*/ 23840 h 361466"/>
                <a:gd name="connsiteX553" fmla="*/ 574818 w 977755"/>
                <a:gd name="connsiteY553" fmla="*/ 27338 h 361466"/>
                <a:gd name="connsiteX554" fmla="*/ 557687 w 977755"/>
                <a:gd name="connsiteY554" fmla="*/ 41328 h 361466"/>
                <a:gd name="connsiteX555" fmla="*/ 540556 w 977755"/>
                <a:gd name="connsiteY555" fmla="*/ 27338 h 361466"/>
                <a:gd name="connsiteX556" fmla="*/ 540199 w 977755"/>
                <a:gd name="connsiteY556" fmla="*/ 23840 h 361466"/>
                <a:gd name="connsiteX557" fmla="*/ 557687 w 977755"/>
                <a:gd name="connsiteY557" fmla="*/ 6352 h 361466"/>
                <a:gd name="connsiteX558" fmla="*/ 714579 w 977755"/>
                <a:gd name="connsiteY558" fmla="*/ 2284 h 361466"/>
                <a:gd name="connsiteX559" fmla="*/ 736064 w 977755"/>
                <a:gd name="connsiteY559" fmla="*/ 23769 h 361466"/>
                <a:gd name="connsiteX560" fmla="*/ 735636 w 977755"/>
                <a:gd name="connsiteY560" fmla="*/ 28123 h 361466"/>
                <a:gd name="connsiteX561" fmla="*/ 714579 w 977755"/>
                <a:gd name="connsiteY561" fmla="*/ 45326 h 361466"/>
                <a:gd name="connsiteX562" fmla="*/ 693522 w 977755"/>
                <a:gd name="connsiteY562" fmla="*/ 28123 h 361466"/>
                <a:gd name="connsiteX563" fmla="*/ 693094 w 977755"/>
                <a:gd name="connsiteY563" fmla="*/ 23769 h 361466"/>
                <a:gd name="connsiteX564" fmla="*/ 714579 w 977755"/>
                <a:gd name="connsiteY564" fmla="*/ 2284 h 361466"/>
                <a:gd name="connsiteX565" fmla="*/ 793025 w 977755"/>
                <a:gd name="connsiteY565" fmla="*/ 0 h 361466"/>
                <a:gd name="connsiteX566" fmla="*/ 806373 w 977755"/>
                <a:gd name="connsiteY566" fmla="*/ 4069 h 361466"/>
                <a:gd name="connsiteX567" fmla="*/ 816865 w 977755"/>
                <a:gd name="connsiteY567" fmla="*/ 23841 h 361466"/>
                <a:gd name="connsiteX568" fmla="*/ 816366 w 977755"/>
                <a:gd name="connsiteY568" fmla="*/ 28623 h 361466"/>
                <a:gd name="connsiteX569" fmla="*/ 806373 w 977755"/>
                <a:gd name="connsiteY569" fmla="*/ 43613 h 361466"/>
                <a:gd name="connsiteX570" fmla="*/ 793025 w 977755"/>
                <a:gd name="connsiteY570" fmla="*/ 47682 h 361466"/>
                <a:gd name="connsiteX571" fmla="*/ 788242 w 977755"/>
                <a:gd name="connsiteY571" fmla="*/ 47182 h 361466"/>
                <a:gd name="connsiteX572" fmla="*/ 769684 w 977755"/>
                <a:gd name="connsiteY572" fmla="*/ 28623 h 361466"/>
                <a:gd name="connsiteX573" fmla="*/ 769184 w 977755"/>
                <a:gd name="connsiteY573" fmla="*/ 23841 h 361466"/>
                <a:gd name="connsiteX574" fmla="*/ 788242 w 977755"/>
                <a:gd name="connsiteY574" fmla="*/ 500 h 361466"/>
                <a:gd name="connsiteX575" fmla="*/ 793025 w 977755"/>
                <a:gd name="connsiteY575" fmla="*/ 0 h 3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</a:cxnLst>
              <a:rect l="l" t="t" r="r" b="b"/>
              <a:pathLst>
                <a:path w="977755" h="361466">
                  <a:moveTo>
                    <a:pt x="8566" y="329059"/>
                  </a:moveTo>
                  <a:cubicBezTo>
                    <a:pt x="11492" y="329059"/>
                    <a:pt x="14062" y="330558"/>
                    <a:pt x="15632" y="332842"/>
                  </a:cubicBezTo>
                  <a:cubicBezTo>
                    <a:pt x="16489" y="334198"/>
                    <a:pt x="17060" y="335840"/>
                    <a:pt x="17060" y="337625"/>
                  </a:cubicBezTo>
                  <a:cubicBezTo>
                    <a:pt x="17060" y="338838"/>
                    <a:pt x="16846" y="339980"/>
                    <a:pt x="16417" y="340979"/>
                  </a:cubicBezTo>
                  <a:cubicBezTo>
                    <a:pt x="16203" y="341479"/>
                    <a:pt x="15918" y="341979"/>
                    <a:pt x="15632" y="342407"/>
                  </a:cubicBezTo>
                  <a:cubicBezTo>
                    <a:pt x="15347" y="342835"/>
                    <a:pt x="14990" y="343264"/>
                    <a:pt x="14633" y="343620"/>
                  </a:cubicBezTo>
                  <a:cubicBezTo>
                    <a:pt x="13062" y="345191"/>
                    <a:pt x="10921" y="346119"/>
                    <a:pt x="8566" y="346119"/>
                  </a:cubicBezTo>
                  <a:cubicBezTo>
                    <a:pt x="7994" y="346119"/>
                    <a:pt x="7423" y="346119"/>
                    <a:pt x="6852" y="345976"/>
                  </a:cubicBezTo>
                  <a:cubicBezTo>
                    <a:pt x="5139" y="345619"/>
                    <a:pt x="3640" y="344763"/>
                    <a:pt x="2498" y="343620"/>
                  </a:cubicBezTo>
                  <a:cubicBezTo>
                    <a:pt x="2070" y="343192"/>
                    <a:pt x="1713" y="342764"/>
                    <a:pt x="1428" y="342336"/>
                  </a:cubicBezTo>
                  <a:cubicBezTo>
                    <a:pt x="1142" y="341907"/>
                    <a:pt x="857" y="341408"/>
                    <a:pt x="642" y="340908"/>
                  </a:cubicBezTo>
                  <a:cubicBezTo>
                    <a:pt x="428" y="340408"/>
                    <a:pt x="286" y="339909"/>
                    <a:pt x="143" y="339338"/>
                  </a:cubicBezTo>
                  <a:cubicBezTo>
                    <a:pt x="71" y="338767"/>
                    <a:pt x="0" y="338196"/>
                    <a:pt x="0" y="337625"/>
                  </a:cubicBezTo>
                  <a:cubicBezTo>
                    <a:pt x="0" y="336982"/>
                    <a:pt x="71" y="336411"/>
                    <a:pt x="143" y="335911"/>
                  </a:cubicBezTo>
                  <a:cubicBezTo>
                    <a:pt x="357" y="334769"/>
                    <a:pt x="785" y="333770"/>
                    <a:pt x="1428" y="332842"/>
                  </a:cubicBezTo>
                  <a:cubicBezTo>
                    <a:pt x="1784" y="332342"/>
                    <a:pt x="2141" y="331914"/>
                    <a:pt x="2498" y="331557"/>
                  </a:cubicBezTo>
                  <a:cubicBezTo>
                    <a:pt x="3712" y="330344"/>
                    <a:pt x="5211" y="329559"/>
                    <a:pt x="6852" y="329202"/>
                  </a:cubicBezTo>
                  <a:cubicBezTo>
                    <a:pt x="7423" y="329130"/>
                    <a:pt x="7994" y="329059"/>
                    <a:pt x="8566" y="329059"/>
                  </a:cubicBezTo>
                  <a:close/>
                  <a:moveTo>
                    <a:pt x="86939" y="328060"/>
                  </a:moveTo>
                  <a:cubicBezTo>
                    <a:pt x="92222" y="328060"/>
                    <a:pt x="96433" y="332343"/>
                    <a:pt x="96433" y="337554"/>
                  </a:cubicBezTo>
                  <a:cubicBezTo>
                    <a:pt x="96433" y="338910"/>
                    <a:pt x="96219" y="340123"/>
                    <a:pt x="95719" y="341265"/>
                  </a:cubicBezTo>
                  <a:cubicBezTo>
                    <a:pt x="95219" y="342407"/>
                    <a:pt x="94506" y="343407"/>
                    <a:pt x="93578" y="344263"/>
                  </a:cubicBezTo>
                  <a:cubicBezTo>
                    <a:pt x="91865" y="345976"/>
                    <a:pt x="89509" y="347047"/>
                    <a:pt x="86868" y="347047"/>
                  </a:cubicBezTo>
                  <a:cubicBezTo>
                    <a:pt x="84227" y="347047"/>
                    <a:pt x="81872" y="345976"/>
                    <a:pt x="80158" y="344263"/>
                  </a:cubicBezTo>
                  <a:cubicBezTo>
                    <a:pt x="79302" y="343407"/>
                    <a:pt x="78659" y="342407"/>
                    <a:pt x="78160" y="341265"/>
                  </a:cubicBezTo>
                  <a:cubicBezTo>
                    <a:pt x="77732" y="340123"/>
                    <a:pt x="77446" y="338838"/>
                    <a:pt x="77446" y="337554"/>
                  </a:cubicBezTo>
                  <a:cubicBezTo>
                    <a:pt x="77446" y="332271"/>
                    <a:pt x="81729" y="328060"/>
                    <a:pt x="86939" y="328060"/>
                  </a:cubicBezTo>
                  <a:close/>
                  <a:moveTo>
                    <a:pt x="243903" y="325990"/>
                  </a:moveTo>
                  <a:cubicBezTo>
                    <a:pt x="250327" y="325990"/>
                    <a:pt x="255538" y="331201"/>
                    <a:pt x="255538" y="337625"/>
                  </a:cubicBezTo>
                  <a:cubicBezTo>
                    <a:pt x="255538" y="339195"/>
                    <a:pt x="255181" y="340766"/>
                    <a:pt x="254610" y="342122"/>
                  </a:cubicBezTo>
                  <a:cubicBezTo>
                    <a:pt x="253967" y="343478"/>
                    <a:pt x="253182" y="344763"/>
                    <a:pt x="252111" y="345834"/>
                  </a:cubicBezTo>
                  <a:cubicBezTo>
                    <a:pt x="250041" y="347975"/>
                    <a:pt x="247115" y="349260"/>
                    <a:pt x="243903" y="349260"/>
                  </a:cubicBezTo>
                  <a:cubicBezTo>
                    <a:pt x="240691" y="349260"/>
                    <a:pt x="237764" y="347904"/>
                    <a:pt x="235694" y="345834"/>
                  </a:cubicBezTo>
                  <a:cubicBezTo>
                    <a:pt x="234624" y="344763"/>
                    <a:pt x="233767" y="343478"/>
                    <a:pt x="233196" y="342122"/>
                  </a:cubicBezTo>
                  <a:cubicBezTo>
                    <a:pt x="232625" y="340766"/>
                    <a:pt x="232268" y="339195"/>
                    <a:pt x="232268" y="337625"/>
                  </a:cubicBezTo>
                  <a:cubicBezTo>
                    <a:pt x="232268" y="331201"/>
                    <a:pt x="237479" y="325990"/>
                    <a:pt x="243903" y="325990"/>
                  </a:cubicBezTo>
                  <a:close/>
                  <a:moveTo>
                    <a:pt x="322349" y="324705"/>
                  </a:moveTo>
                  <a:cubicBezTo>
                    <a:pt x="324990" y="324705"/>
                    <a:pt x="327489" y="325562"/>
                    <a:pt x="329559" y="326918"/>
                  </a:cubicBezTo>
                  <a:cubicBezTo>
                    <a:pt x="332913" y="329273"/>
                    <a:pt x="335198" y="333199"/>
                    <a:pt x="335198" y="337625"/>
                  </a:cubicBezTo>
                  <a:cubicBezTo>
                    <a:pt x="335198" y="339409"/>
                    <a:pt x="334841" y="341051"/>
                    <a:pt x="334198" y="342621"/>
                  </a:cubicBezTo>
                  <a:cubicBezTo>
                    <a:pt x="333556" y="344120"/>
                    <a:pt x="332557" y="345548"/>
                    <a:pt x="331414" y="346690"/>
                  </a:cubicBezTo>
                  <a:cubicBezTo>
                    <a:pt x="330843" y="347261"/>
                    <a:pt x="330201" y="347832"/>
                    <a:pt x="329559" y="348260"/>
                  </a:cubicBezTo>
                  <a:cubicBezTo>
                    <a:pt x="327489" y="349688"/>
                    <a:pt x="324990" y="350473"/>
                    <a:pt x="322349" y="350473"/>
                  </a:cubicBezTo>
                  <a:cubicBezTo>
                    <a:pt x="321493" y="350473"/>
                    <a:pt x="320636" y="350330"/>
                    <a:pt x="319780" y="350188"/>
                  </a:cubicBezTo>
                  <a:cubicBezTo>
                    <a:pt x="317281" y="349688"/>
                    <a:pt x="314997" y="348403"/>
                    <a:pt x="313284" y="346690"/>
                  </a:cubicBezTo>
                  <a:cubicBezTo>
                    <a:pt x="312071" y="345548"/>
                    <a:pt x="311143" y="344192"/>
                    <a:pt x="310500" y="342621"/>
                  </a:cubicBezTo>
                  <a:cubicBezTo>
                    <a:pt x="309858" y="341122"/>
                    <a:pt x="309501" y="339409"/>
                    <a:pt x="309501" y="337625"/>
                  </a:cubicBezTo>
                  <a:cubicBezTo>
                    <a:pt x="309501" y="331415"/>
                    <a:pt x="313927" y="326204"/>
                    <a:pt x="319780" y="324990"/>
                  </a:cubicBezTo>
                  <a:cubicBezTo>
                    <a:pt x="320565" y="324776"/>
                    <a:pt x="321493" y="324705"/>
                    <a:pt x="322349" y="324705"/>
                  </a:cubicBezTo>
                  <a:close/>
                  <a:moveTo>
                    <a:pt x="479098" y="321707"/>
                  </a:moveTo>
                  <a:cubicBezTo>
                    <a:pt x="484594" y="321707"/>
                    <a:pt x="489376" y="324491"/>
                    <a:pt x="492232" y="328702"/>
                  </a:cubicBezTo>
                  <a:cubicBezTo>
                    <a:pt x="493945" y="331272"/>
                    <a:pt x="494944" y="334270"/>
                    <a:pt x="494944" y="337553"/>
                  </a:cubicBezTo>
                  <a:cubicBezTo>
                    <a:pt x="494944" y="339695"/>
                    <a:pt x="494516" y="341836"/>
                    <a:pt x="493731" y="343692"/>
                  </a:cubicBezTo>
                  <a:cubicBezTo>
                    <a:pt x="493374" y="344691"/>
                    <a:pt x="492874" y="345548"/>
                    <a:pt x="492303" y="346404"/>
                  </a:cubicBezTo>
                  <a:cubicBezTo>
                    <a:pt x="491732" y="347261"/>
                    <a:pt x="491090" y="348046"/>
                    <a:pt x="490304" y="348760"/>
                  </a:cubicBezTo>
                  <a:cubicBezTo>
                    <a:pt x="487449" y="351615"/>
                    <a:pt x="483452" y="353400"/>
                    <a:pt x="479098" y="353400"/>
                  </a:cubicBezTo>
                  <a:cubicBezTo>
                    <a:pt x="477956" y="353400"/>
                    <a:pt x="476885" y="353257"/>
                    <a:pt x="475886" y="353043"/>
                  </a:cubicBezTo>
                  <a:cubicBezTo>
                    <a:pt x="472816" y="352472"/>
                    <a:pt x="470033" y="350901"/>
                    <a:pt x="467891" y="348760"/>
                  </a:cubicBezTo>
                  <a:cubicBezTo>
                    <a:pt x="467177" y="348046"/>
                    <a:pt x="466535" y="347261"/>
                    <a:pt x="465964" y="346404"/>
                  </a:cubicBezTo>
                  <a:cubicBezTo>
                    <a:pt x="465393" y="345548"/>
                    <a:pt x="464965" y="344620"/>
                    <a:pt x="464536" y="343692"/>
                  </a:cubicBezTo>
                  <a:cubicBezTo>
                    <a:pt x="464108" y="342693"/>
                    <a:pt x="463823" y="341693"/>
                    <a:pt x="463608" y="340694"/>
                  </a:cubicBezTo>
                  <a:cubicBezTo>
                    <a:pt x="463466" y="339623"/>
                    <a:pt x="463323" y="338553"/>
                    <a:pt x="463323" y="337482"/>
                  </a:cubicBezTo>
                  <a:cubicBezTo>
                    <a:pt x="463323" y="336340"/>
                    <a:pt x="463394" y="335269"/>
                    <a:pt x="463608" y="334270"/>
                  </a:cubicBezTo>
                  <a:cubicBezTo>
                    <a:pt x="464037" y="332200"/>
                    <a:pt x="464822" y="330344"/>
                    <a:pt x="465964" y="328631"/>
                  </a:cubicBezTo>
                  <a:cubicBezTo>
                    <a:pt x="466535" y="327774"/>
                    <a:pt x="467177" y="326989"/>
                    <a:pt x="467891" y="326275"/>
                  </a:cubicBezTo>
                  <a:cubicBezTo>
                    <a:pt x="470033" y="324134"/>
                    <a:pt x="472816" y="322635"/>
                    <a:pt x="475886" y="321993"/>
                  </a:cubicBezTo>
                  <a:cubicBezTo>
                    <a:pt x="476956" y="321850"/>
                    <a:pt x="478027" y="321707"/>
                    <a:pt x="479098" y="321707"/>
                  </a:cubicBezTo>
                  <a:close/>
                  <a:moveTo>
                    <a:pt x="557687" y="320066"/>
                  </a:moveTo>
                  <a:cubicBezTo>
                    <a:pt x="567323" y="320066"/>
                    <a:pt x="575175" y="327918"/>
                    <a:pt x="575175" y="337554"/>
                  </a:cubicBezTo>
                  <a:cubicBezTo>
                    <a:pt x="575175" y="339981"/>
                    <a:pt x="574675" y="342336"/>
                    <a:pt x="573819" y="344406"/>
                  </a:cubicBezTo>
                  <a:cubicBezTo>
                    <a:pt x="572891" y="346476"/>
                    <a:pt x="571606" y="348404"/>
                    <a:pt x="570178" y="349974"/>
                  </a:cubicBezTo>
                  <a:cubicBezTo>
                    <a:pt x="566966" y="353115"/>
                    <a:pt x="562612" y="355113"/>
                    <a:pt x="557758" y="355113"/>
                  </a:cubicBezTo>
                  <a:cubicBezTo>
                    <a:pt x="552905" y="355113"/>
                    <a:pt x="548479" y="353115"/>
                    <a:pt x="545338" y="349974"/>
                  </a:cubicBezTo>
                  <a:cubicBezTo>
                    <a:pt x="543697" y="348404"/>
                    <a:pt x="542412" y="346476"/>
                    <a:pt x="541555" y="344406"/>
                  </a:cubicBezTo>
                  <a:cubicBezTo>
                    <a:pt x="540699" y="342265"/>
                    <a:pt x="540199" y="339981"/>
                    <a:pt x="540199" y="337554"/>
                  </a:cubicBezTo>
                  <a:cubicBezTo>
                    <a:pt x="540199" y="327918"/>
                    <a:pt x="548051" y="320066"/>
                    <a:pt x="557687" y="320066"/>
                  </a:cubicBezTo>
                  <a:close/>
                  <a:moveTo>
                    <a:pt x="714579" y="316140"/>
                  </a:moveTo>
                  <a:cubicBezTo>
                    <a:pt x="726428" y="316140"/>
                    <a:pt x="736064" y="325776"/>
                    <a:pt x="736064" y="337625"/>
                  </a:cubicBezTo>
                  <a:cubicBezTo>
                    <a:pt x="736064" y="340552"/>
                    <a:pt x="735422" y="343407"/>
                    <a:pt x="734351" y="345977"/>
                  </a:cubicBezTo>
                  <a:cubicBezTo>
                    <a:pt x="733281" y="348546"/>
                    <a:pt x="731710" y="350830"/>
                    <a:pt x="729854" y="352829"/>
                  </a:cubicBezTo>
                  <a:cubicBezTo>
                    <a:pt x="726000" y="356684"/>
                    <a:pt x="720575" y="359111"/>
                    <a:pt x="714651" y="359111"/>
                  </a:cubicBezTo>
                  <a:cubicBezTo>
                    <a:pt x="708726" y="359111"/>
                    <a:pt x="703373" y="356755"/>
                    <a:pt x="699447" y="352829"/>
                  </a:cubicBezTo>
                  <a:cubicBezTo>
                    <a:pt x="697448" y="350902"/>
                    <a:pt x="695878" y="348546"/>
                    <a:pt x="694807" y="345977"/>
                  </a:cubicBezTo>
                  <a:cubicBezTo>
                    <a:pt x="693665" y="343407"/>
                    <a:pt x="693094" y="340623"/>
                    <a:pt x="693094" y="337625"/>
                  </a:cubicBezTo>
                  <a:cubicBezTo>
                    <a:pt x="693094" y="325776"/>
                    <a:pt x="702730" y="316140"/>
                    <a:pt x="714579" y="316140"/>
                  </a:cubicBezTo>
                  <a:close/>
                  <a:moveTo>
                    <a:pt x="793025" y="313784"/>
                  </a:moveTo>
                  <a:cubicBezTo>
                    <a:pt x="797950" y="313784"/>
                    <a:pt x="802590" y="315283"/>
                    <a:pt x="806373" y="317853"/>
                  </a:cubicBezTo>
                  <a:cubicBezTo>
                    <a:pt x="812725" y="322135"/>
                    <a:pt x="816865" y="329416"/>
                    <a:pt x="816865" y="337625"/>
                  </a:cubicBezTo>
                  <a:cubicBezTo>
                    <a:pt x="816865" y="340908"/>
                    <a:pt x="816223" y="344049"/>
                    <a:pt x="815010" y="346904"/>
                  </a:cubicBezTo>
                  <a:cubicBezTo>
                    <a:pt x="813796" y="349759"/>
                    <a:pt x="812012" y="352329"/>
                    <a:pt x="809870" y="354470"/>
                  </a:cubicBezTo>
                  <a:cubicBezTo>
                    <a:pt x="808800" y="355541"/>
                    <a:pt x="807586" y="356469"/>
                    <a:pt x="806373" y="357397"/>
                  </a:cubicBezTo>
                  <a:cubicBezTo>
                    <a:pt x="802518" y="359967"/>
                    <a:pt x="797950" y="361466"/>
                    <a:pt x="793025" y="361466"/>
                  </a:cubicBezTo>
                  <a:cubicBezTo>
                    <a:pt x="791383" y="361466"/>
                    <a:pt x="789813" y="361251"/>
                    <a:pt x="788242" y="360966"/>
                  </a:cubicBezTo>
                  <a:cubicBezTo>
                    <a:pt x="783603" y="360038"/>
                    <a:pt x="779391" y="357682"/>
                    <a:pt x="776179" y="354470"/>
                  </a:cubicBezTo>
                  <a:cubicBezTo>
                    <a:pt x="773966" y="352329"/>
                    <a:pt x="772253" y="349759"/>
                    <a:pt x="771040" y="346904"/>
                  </a:cubicBezTo>
                  <a:cubicBezTo>
                    <a:pt x="769826" y="344049"/>
                    <a:pt x="769184" y="340908"/>
                    <a:pt x="769184" y="337625"/>
                  </a:cubicBezTo>
                  <a:cubicBezTo>
                    <a:pt x="769184" y="326133"/>
                    <a:pt x="777393" y="316496"/>
                    <a:pt x="788242" y="314284"/>
                  </a:cubicBezTo>
                  <a:cubicBezTo>
                    <a:pt x="789741" y="313927"/>
                    <a:pt x="791383" y="313784"/>
                    <a:pt x="793025" y="313784"/>
                  </a:cubicBezTo>
                  <a:close/>
                  <a:moveTo>
                    <a:pt x="47753" y="289372"/>
                  </a:moveTo>
                  <a:cubicBezTo>
                    <a:pt x="52749" y="289372"/>
                    <a:pt x="56747" y="293369"/>
                    <a:pt x="56747" y="298366"/>
                  </a:cubicBezTo>
                  <a:cubicBezTo>
                    <a:pt x="56747" y="303362"/>
                    <a:pt x="52749" y="307360"/>
                    <a:pt x="47753" y="307360"/>
                  </a:cubicBezTo>
                  <a:cubicBezTo>
                    <a:pt x="42756" y="307360"/>
                    <a:pt x="38759" y="303362"/>
                    <a:pt x="38759" y="298366"/>
                  </a:cubicBezTo>
                  <a:cubicBezTo>
                    <a:pt x="38759" y="293369"/>
                    <a:pt x="42756" y="289372"/>
                    <a:pt x="47753" y="289372"/>
                  </a:cubicBezTo>
                  <a:close/>
                  <a:moveTo>
                    <a:pt x="126198" y="288373"/>
                  </a:moveTo>
                  <a:cubicBezTo>
                    <a:pt x="131694" y="288373"/>
                    <a:pt x="136191" y="292870"/>
                    <a:pt x="136191" y="298366"/>
                  </a:cubicBezTo>
                  <a:cubicBezTo>
                    <a:pt x="136191" y="303862"/>
                    <a:pt x="131694" y="308359"/>
                    <a:pt x="126198" y="308359"/>
                  </a:cubicBezTo>
                  <a:cubicBezTo>
                    <a:pt x="120631" y="308359"/>
                    <a:pt x="116205" y="303862"/>
                    <a:pt x="116205" y="298366"/>
                  </a:cubicBezTo>
                  <a:cubicBezTo>
                    <a:pt x="116205" y="292799"/>
                    <a:pt x="120702" y="288373"/>
                    <a:pt x="126198" y="288373"/>
                  </a:cubicBezTo>
                  <a:close/>
                  <a:moveTo>
                    <a:pt x="283162" y="286160"/>
                  </a:moveTo>
                  <a:cubicBezTo>
                    <a:pt x="289872" y="286160"/>
                    <a:pt x="295368" y="291585"/>
                    <a:pt x="295368" y="298366"/>
                  </a:cubicBezTo>
                  <a:cubicBezTo>
                    <a:pt x="295368" y="305147"/>
                    <a:pt x="289872" y="310572"/>
                    <a:pt x="283162" y="310572"/>
                  </a:cubicBezTo>
                  <a:cubicBezTo>
                    <a:pt x="276452" y="310572"/>
                    <a:pt x="270956" y="305147"/>
                    <a:pt x="270956" y="298366"/>
                  </a:cubicBezTo>
                  <a:cubicBezTo>
                    <a:pt x="270956" y="291656"/>
                    <a:pt x="276381" y="286160"/>
                    <a:pt x="283162" y="286160"/>
                  </a:cubicBezTo>
                  <a:close/>
                  <a:moveTo>
                    <a:pt x="361536" y="284804"/>
                  </a:moveTo>
                  <a:cubicBezTo>
                    <a:pt x="369031" y="284804"/>
                    <a:pt x="375098" y="290871"/>
                    <a:pt x="375098" y="298366"/>
                  </a:cubicBezTo>
                  <a:cubicBezTo>
                    <a:pt x="375098" y="305861"/>
                    <a:pt x="369031" y="311928"/>
                    <a:pt x="361536" y="311928"/>
                  </a:cubicBezTo>
                  <a:cubicBezTo>
                    <a:pt x="354041" y="311928"/>
                    <a:pt x="347974" y="305861"/>
                    <a:pt x="347974" y="298366"/>
                  </a:cubicBezTo>
                  <a:cubicBezTo>
                    <a:pt x="347974" y="290871"/>
                    <a:pt x="354041" y="284804"/>
                    <a:pt x="361536" y="284804"/>
                  </a:cubicBezTo>
                  <a:close/>
                  <a:moveTo>
                    <a:pt x="518428" y="281735"/>
                  </a:moveTo>
                  <a:cubicBezTo>
                    <a:pt x="527636" y="281735"/>
                    <a:pt x="535060" y="289158"/>
                    <a:pt x="535060" y="298366"/>
                  </a:cubicBezTo>
                  <a:cubicBezTo>
                    <a:pt x="535060" y="307574"/>
                    <a:pt x="527636" y="314998"/>
                    <a:pt x="518428" y="314998"/>
                  </a:cubicBezTo>
                  <a:cubicBezTo>
                    <a:pt x="509220" y="314998"/>
                    <a:pt x="501797" y="307574"/>
                    <a:pt x="501797" y="298366"/>
                  </a:cubicBezTo>
                  <a:cubicBezTo>
                    <a:pt x="501797" y="289158"/>
                    <a:pt x="509220" y="281735"/>
                    <a:pt x="518428" y="281735"/>
                  </a:cubicBezTo>
                  <a:close/>
                  <a:moveTo>
                    <a:pt x="596946" y="279950"/>
                  </a:moveTo>
                  <a:cubicBezTo>
                    <a:pt x="607082" y="279950"/>
                    <a:pt x="615362" y="288159"/>
                    <a:pt x="615362" y="298366"/>
                  </a:cubicBezTo>
                  <a:cubicBezTo>
                    <a:pt x="615362" y="308573"/>
                    <a:pt x="607082" y="316782"/>
                    <a:pt x="596946" y="316782"/>
                  </a:cubicBezTo>
                  <a:cubicBezTo>
                    <a:pt x="586810" y="316782"/>
                    <a:pt x="578530" y="308573"/>
                    <a:pt x="578530" y="298366"/>
                  </a:cubicBezTo>
                  <a:cubicBezTo>
                    <a:pt x="578530" y="288230"/>
                    <a:pt x="586739" y="279950"/>
                    <a:pt x="596946" y="279950"/>
                  </a:cubicBezTo>
                  <a:close/>
                  <a:moveTo>
                    <a:pt x="753766" y="275739"/>
                  </a:moveTo>
                  <a:cubicBezTo>
                    <a:pt x="766258" y="275739"/>
                    <a:pt x="776394" y="285875"/>
                    <a:pt x="776394" y="298366"/>
                  </a:cubicBezTo>
                  <a:cubicBezTo>
                    <a:pt x="776394" y="310858"/>
                    <a:pt x="766258" y="320994"/>
                    <a:pt x="753766" y="320994"/>
                  </a:cubicBezTo>
                  <a:cubicBezTo>
                    <a:pt x="741275" y="320994"/>
                    <a:pt x="731139" y="310858"/>
                    <a:pt x="731139" y="298366"/>
                  </a:cubicBezTo>
                  <a:cubicBezTo>
                    <a:pt x="731139" y="285875"/>
                    <a:pt x="741275" y="275739"/>
                    <a:pt x="753766" y="275739"/>
                  </a:cubicBezTo>
                  <a:close/>
                  <a:moveTo>
                    <a:pt x="832283" y="273241"/>
                  </a:moveTo>
                  <a:cubicBezTo>
                    <a:pt x="846131" y="273241"/>
                    <a:pt x="857337" y="284519"/>
                    <a:pt x="857337" y="298367"/>
                  </a:cubicBezTo>
                  <a:cubicBezTo>
                    <a:pt x="857337" y="312214"/>
                    <a:pt x="846059" y="323421"/>
                    <a:pt x="832283" y="323421"/>
                  </a:cubicBezTo>
                  <a:cubicBezTo>
                    <a:pt x="818436" y="323421"/>
                    <a:pt x="807229" y="312214"/>
                    <a:pt x="807229" y="298367"/>
                  </a:cubicBezTo>
                  <a:cubicBezTo>
                    <a:pt x="807229" y="284448"/>
                    <a:pt x="818436" y="273241"/>
                    <a:pt x="832283" y="273241"/>
                  </a:cubicBezTo>
                  <a:close/>
                  <a:moveTo>
                    <a:pt x="86939" y="249685"/>
                  </a:moveTo>
                  <a:cubicBezTo>
                    <a:pt x="92222" y="249685"/>
                    <a:pt x="96433" y="253968"/>
                    <a:pt x="96433" y="259179"/>
                  </a:cubicBezTo>
                  <a:cubicBezTo>
                    <a:pt x="96433" y="264389"/>
                    <a:pt x="92222" y="268601"/>
                    <a:pt x="86939" y="268672"/>
                  </a:cubicBezTo>
                  <a:cubicBezTo>
                    <a:pt x="81657" y="268672"/>
                    <a:pt x="77446" y="264389"/>
                    <a:pt x="77446" y="259179"/>
                  </a:cubicBezTo>
                  <a:cubicBezTo>
                    <a:pt x="77446" y="253896"/>
                    <a:pt x="81729" y="249685"/>
                    <a:pt x="86939" y="249685"/>
                  </a:cubicBezTo>
                  <a:close/>
                  <a:moveTo>
                    <a:pt x="165457" y="248686"/>
                  </a:moveTo>
                  <a:cubicBezTo>
                    <a:pt x="169097" y="248686"/>
                    <a:pt x="172309" y="250542"/>
                    <a:pt x="174165" y="253326"/>
                  </a:cubicBezTo>
                  <a:cubicBezTo>
                    <a:pt x="175307" y="254967"/>
                    <a:pt x="175950" y="257037"/>
                    <a:pt x="175950" y="259179"/>
                  </a:cubicBezTo>
                  <a:cubicBezTo>
                    <a:pt x="175950" y="261320"/>
                    <a:pt x="175307" y="263390"/>
                    <a:pt x="174165" y="265032"/>
                  </a:cubicBezTo>
                  <a:cubicBezTo>
                    <a:pt x="172238" y="267816"/>
                    <a:pt x="169026" y="269672"/>
                    <a:pt x="165457" y="269814"/>
                  </a:cubicBezTo>
                  <a:cubicBezTo>
                    <a:pt x="164672" y="269814"/>
                    <a:pt x="164029" y="269743"/>
                    <a:pt x="163315" y="269600"/>
                  </a:cubicBezTo>
                  <a:cubicBezTo>
                    <a:pt x="161317" y="269172"/>
                    <a:pt x="159461" y="268173"/>
                    <a:pt x="158033" y="266745"/>
                  </a:cubicBezTo>
                  <a:cubicBezTo>
                    <a:pt x="157534" y="266245"/>
                    <a:pt x="157105" y="265746"/>
                    <a:pt x="156748" y="265175"/>
                  </a:cubicBezTo>
                  <a:cubicBezTo>
                    <a:pt x="156035" y="264033"/>
                    <a:pt x="155464" y="262748"/>
                    <a:pt x="155178" y="261392"/>
                  </a:cubicBezTo>
                  <a:cubicBezTo>
                    <a:pt x="155035" y="260678"/>
                    <a:pt x="154964" y="259964"/>
                    <a:pt x="154964" y="259250"/>
                  </a:cubicBezTo>
                  <a:cubicBezTo>
                    <a:pt x="154964" y="258465"/>
                    <a:pt x="155035" y="257823"/>
                    <a:pt x="155178" y="257109"/>
                  </a:cubicBezTo>
                  <a:cubicBezTo>
                    <a:pt x="155464" y="255681"/>
                    <a:pt x="155963" y="254468"/>
                    <a:pt x="156748" y="253326"/>
                  </a:cubicBezTo>
                  <a:cubicBezTo>
                    <a:pt x="157105" y="252755"/>
                    <a:pt x="157534" y="252255"/>
                    <a:pt x="158033" y="251755"/>
                  </a:cubicBezTo>
                  <a:cubicBezTo>
                    <a:pt x="159461" y="250328"/>
                    <a:pt x="161245" y="249328"/>
                    <a:pt x="163315" y="248900"/>
                  </a:cubicBezTo>
                  <a:cubicBezTo>
                    <a:pt x="164029" y="248757"/>
                    <a:pt x="164743" y="248686"/>
                    <a:pt x="165457" y="248686"/>
                  </a:cubicBezTo>
                  <a:close/>
                  <a:moveTo>
                    <a:pt x="322349" y="246259"/>
                  </a:moveTo>
                  <a:cubicBezTo>
                    <a:pt x="324990" y="246259"/>
                    <a:pt x="327489" y="247116"/>
                    <a:pt x="329559" y="248472"/>
                  </a:cubicBezTo>
                  <a:cubicBezTo>
                    <a:pt x="332913" y="250827"/>
                    <a:pt x="335198" y="254753"/>
                    <a:pt x="335198" y="259179"/>
                  </a:cubicBezTo>
                  <a:cubicBezTo>
                    <a:pt x="335198" y="263604"/>
                    <a:pt x="332985" y="267530"/>
                    <a:pt x="329559" y="269886"/>
                  </a:cubicBezTo>
                  <a:cubicBezTo>
                    <a:pt x="327489" y="271313"/>
                    <a:pt x="324990" y="272098"/>
                    <a:pt x="322349" y="272098"/>
                  </a:cubicBezTo>
                  <a:cubicBezTo>
                    <a:pt x="321493" y="272098"/>
                    <a:pt x="320636" y="271956"/>
                    <a:pt x="319780" y="271813"/>
                  </a:cubicBezTo>
                  <a:cubicBezTo>
                    <a:pt x="313927" y="270599"/>
                    <a:pt x="309501" y="265389"/>
                    <a:pt x="309501" y="259179"/>
                  </a:cubicBezTo>
                  <a:cubicBezTo>
                    <a:pt x="309501" y="252969"/>
                    <a:pt x="313927" y="247758"/>
                    <a:pt x="319780" y="246545"/>
                  </a:cubicBezTo>
                  <a:cubicBezTo>
                    <a:pt x="320565" y="246330"/>
                    <a:pt x="321493" y="246259"/>
                    <a:pt x="322349" y="246259"/>
                  </a:cubicBezTo>
                  <a:close/>
                  <a:moveTo>
                    <a:pt x="400795" y="244903"/>
                  </a:moveTo>
                  <a:cubicBezTo>
                    <a:pt x="408718" y="244903"/>
                    <a:pt x="415071" y="251327"/>
                    <a:pt x="415071" y="259179"/>
                  </a:cubicBezTo>
                  <a:cubicBezTo>
                    <a:pt x="415071" y="267031"/>
                    <a:pt x="408647" y="273455"/>
                    <a:pt x="400795" y="273455"/>
                  </a:cubicBezTo>
                  <a:cubicBezTo>
                    <a:pt x="392943" y="273455"/>
                    <a:pt x="386519" y="267031"/>
                    <a:pt x="386519" y="259179"/>
                  </a:cubicBezTo>
                  <a:cubicBezTo>
                    <a:pt x="386519" y="251256"/>
                    <a:pt x="392943" y="244903"/>
                    <a:pt x="400795" y="244903"/>
                  </a:cubicBezTo>
                  <a:close/>
                  <a:moveTo>
                    <a:pt x="557687" y="241691"/>
                  </a:moveTo>
                  <a:cubicBezTo>
                    <a:pt x="567323" y="241691"/>
                    <a:pt x="575175" y="249543"/>
                    <a:pt x="575175" y="259179"/>
                  </a:cubicBezTo>
                  <a:cubicBezTo>
                    <a:pt x="575175" y="268815"/>
                    <a:pt x="567323" y="276667"/>
                    <a:pt x="557687" y="276667"/>
                  </a:cubicBezTo>
                  <a:cubicBezTo>
                    <a:pt x="548051" y="276667"/>
                    <a:pt x="540199" y="268815"/>
                    <a:pt x="540199" y="259179"/>
                  </a:cubicBezTo>
                  <a:cubicBezTo>
                    <a:pt x="540199" y="249543"/>
                    <a:pt x="548051" y="241691"/>
                    <a:pt x="557687" y="241691"/>
                  </a:cubicBezTo>
                  <a:close/>
                  <a:moveTo>
                    <a:pt x="636061" y="239764"/>
                  </a:moveTo>
                  <a:cubicBezTo>
                    <a:pt x="642771" y="239764"/>
                    <a:pt x="648695" y="243190"/>
                    <a:pt x="652193" y="248330"/>
                  </a:cubicBezTo>
                  <a:cubicBezTo>
                    <a:pt x="654263" y="251399"/>
                    <a:pt x="655476" y="255182"/>
                    <a:pt x="655476" y="259179"/>
                  </a:cubicBezTo>
                  <a:cubicBezTo>
                    <a:pt x="655476" y="263177"/>
                    <a:pt x="654263" y="266960"/>
                    <a:pt x="652193" y="270029"/>
                  </a:cubicBezTo>
                  <a:cubicBezTo>
                    <a:pt x="648695" y="275168"/>
                    <a:pt x="642842" y="278594"/>
                    <a:pt x="636061" y="278594"/>
                  </a:cubicBezTo>
                  <a:cubicBezTo>
                    <a:pt x="634705" y="278594"/>
                    <a:pt x="633420" y="278452"/>
                    <a:pt x="632135" y="278166"/>
                  </a:cubicBezTo>
                  <a:cubicBezTo>
                    <a:pt x="628352" y="277381"/>
                    <a:pt x="624997" y="275525"/>
                    <a:pt x="622356" y="272884"/>
                  </a:cubicBezTo>
                  <a:cubicBezTo>
                    <a:pt x="621500" y="272028"/>
                    <a:pt x="620715" y="271028"/>
                    <a:pt x="620001" y="270029"/>
                  </a:cubicBezTo>
                  <a:cubicBezTo>
                    <a:pt x="618573" y="267959"/>
                    <a:pt x="617574" y="265603"/>
                    <a:pt x="617074" y="263105"/>
                  </a:cubicBezTo>
                  <a:cubicBezTo>
                    <a:pt x="616789" y="261820"/>
                    <a:pt x="616646" y="260535"/>
                    <a:pt x="616646" y="259179"/>
                  </a:cubicBezTo>
                  <a:cubicBezTo>
                    <a:pt x="616646" y="257823"/>
                    <a:pt x="616789" y="256538"/>
                    <a:pt x="617074" y="255253"/>
                  </a:cubicBezTo>
                  <a:cubicBezTo>
                    <a:pt x="617574" y="252755"/>
                    <a:pt x="618573" y="250400"/>
                    <a:pt x="620001" y="248330"/>
                  </a:cubicBezTo>
                  <a:cubicBezTo>
                    <a:pt x="620715" y="247330"/>
                    <a:pt x="621500" y="246331"/>
                    <a:pt x="622356" y="245474"/>
                  </a:cubicBezTo>
                  <a:cubicBezTo>
                    <a:pt x="624926" y="242833"/>
                    <a:pt x="628352" y="240977"/>
                    <a:pt x="632135" y="240192"/>
                  </a:cubicBezTo>
                  <a:cubicBezTo>
                    <a:pt x="633420" y="239907"/>
                    <a:pt x="634705" y="239764"/>
                    <a:pt x="636061" y="239764"/>
                  </a:cubicBezTo>
                  <a:close/>
                  <a:moveTo>
                    <a:pt x="793025" y="235338"/>
                  </a:moveTo>
                  <a:cubicBezTo>
                    <a:pt x="797950" y="235338"/>
                    <a:pt x="802590" y="236837"/>
                    <a:pt x="806373" y="239407"/>
                  </a:cubicBezTo>
                  <a:cubicBezTo>
                    <a:pt x="812725" y="243689"/>
                    <a:pt x="816865" y="250970"/>
                    <a:pt x="816865" y="259179"/>
                  </a:cubicBezTo>
                  <a:cubicBezTo>
                    <a:pt x="816865" y="267387"/>
                    <a:pt x="812654" y="274597"/>
                    <a:pt x="806373" y="278951"/>
                  </a:cubicBezTo>
                  <a:cubicBezTo>
                    <a:pt x="802518" y="281521"/>
                    <a:pt x="797950" y="283020"/>
                    <a:pt x="793025" y="283020"/>
                  </a:cubicBezTo>
                  <a:cubicBezTo>
                    <a:pt x="791383" y="283020"/>
                    <a:pt x="789813" y="282805"/>
                    <a:pt x="788242" y="282520"/>
                  </a:cubicBezTo>
                  <a:cubicBezTo>
                    <a:pt x="777321" y="280307"/>
                    <a:pt x="769184" y="270671"/>
                    <a:pt x="769184" y="259179"/>
                  </a:cubicBezTo>
                  <a:cubicBezTo>
                    <a:pt x="769184" y="247687"/>
                    <a:pt x="777393" y="238050"/>
                    <a:pt x="788242" y="235838"/>
                  </a:cubicBezTo>
                  <a:cubicBezTo>
                    <a:pt x="789741" y="235481"/>
                    <a:pt x="791383" y="235338"/>
                    <a:pt x="793025" y="235338"/>
                  </a:cubicBezTo>
                  <a:close/>
                  <a:moveTo>
                    <a:pt x="871470" y="232768"/>
                  </a:moveTo>
                  <a:cubicBezTo>
                    <a:pt x="886032" y="232768"/>
                    <a:pt x="897881" y="244617"/>
                    <a:pt x="897881" y="259178"/>
                  </a:cubicBezTo>
                  <a:cubicBezTo>
                    <a:pt x="897881" y="273740"/>
                    <a:pt x="886032" y="285589"/>
                    <a:pt x="871470" y="285589"/>
                  </a:cubicBezTo>
                  <a:cubicBezTo>
                    <a:pt x="856909" y="285589"/>
                    <a:pt x="845060" y="273740"/>
                    <a:pt x="845060" y="259178"/>
                  </a:cubicBezTo>
                  <a:cubicBezTo>
                    <a:pt x="845060" y="244617"/>
                    <a:pt x="856909" y="232768"/>
                    <a:pt x="871470" y="232768"/>
                  </a:cubicBezTo>
                  <a:close/>
                  <a:moveTo>
                    <a:pt x="126198" y="209927"/>
                  </a:moveTo>
                  <a:cubicBezTo>
                    <a:pt x="131694" y="209927"/>
                    <a:pt x="136191" y="214424"/>
                    <a:pt x="136191" y="219920"/>
                  </a:cubicBezTo>
                  <a:cubicBezTo>
                    <a:pt x="136191" y="225416"/>
                    <a:pt x="131694" y="229913"/>
                    <a:pt x="126198" y="229913"/>
                  </a:cubicBezTo>
                  <a:cubicBezTo>
                    <a:pt x="120631" y="229913"/>
                    <a:pt x="116205" y="225416"/>
                    <a:pt x="116205" y="219920"/>
                  </a:cubicBezTo>
                  <a:cubicBezTo>
                    <a:pt x="116205" y="214353"/>
                    <a:pt x="120702" y="209927"/>
                    <a:pt x="126198" y="209927"/>
                  </a:cubicBezTo>
                  <a:close/>
                  <a:moveTo>
                    <a:pt x="204644" y="208856"/>
                  </a:moveTo>
                  <a:cubicBezTo>
                    <a:pt x="210782" y="208856"/>
                    <a:pt x="215708" y="213853"/>
                    <a:pt x="215708" y="219920"/>
                  </a:cubicBezTo>
                  <a:cubicBezTo>
                    <a:pt x="215708" y="226058"/>
                    <a:pt x="210782" y="230984"/>
                    <a:pt x="204644" y="230984"/>
                  </a:cubicBezTo>
                  <a:cubicBezTo>
                    <a:pt x="198505" y="230984"/>
                    <a:pt x="193580" y="225987"/>
                    <a:pt x="193580" y="219920"/>
                  </a:cubicBezTo>
                  <a:cubicBezTo>
                    <a:pt x="193580" y="213781"/>
                    <a:pt x="198577" y="208856"/>
                    <a:pt x="204644" y="208856"/>
                  </a:cubicBezTo>
                  <a:close/>
                  <a:moveTo>
                    <a:pt x="361536" y="206358"/>
                  </a:moveTo>
                  <a:cubicBezTo>
                    <a:pt x="369031" y="206358"/>
                    <a:pt x="375098" y="212425"/>
                    <a:pt x="375098" y="219920"/>
                  </a:cubicBezTo>
                  <a:cubicBezTo>
                    <a:pt x="375098" y="227415"/>
                    <a:pt x="369031" y="233482"/>
                    <a:pt x="361536" y="233482"/>
                  </a:cubicBezTo>
                  <a:cubicBezTo>
                    <a:pt x="354041" y="233482"/>
                    <a:pt x="347974" y="227415"/>
                    <a:pt x="347974" y="219920"/>
                  </a:cubicBezTo>
                  <a:cubicBezTo>
                    <a:pt x="347974" y="212425"/>
                    <a:pt x="354041" y="206358"/>
                    <a:pt x="361536" y="206358"/>
                  </a:cubicBezTo>
                  <a:close/>
                  <a:moveTo>
                    <a:pt x="440054" y="204930"/>
                  </a:moveTo>
                  <a:cubicBezTo>
                    <a:pt x="448334" y="204930"/>
                    <a:pt x="455043" y="211640"/>
                    <a:pt x="455043" y="219920"/>
                  </a:cubicBezTo>
                  <a:cubicBezTo>
                    <a:pt x="455043" y="228200"/>
                    <a:pt x="448262" y="234981"/>
                    <a:pt x="440054" y="234909"/>
                  </a:cubicBezTo>
                  <a:cubicBezTo>
                    <a:pt x="431774" y="234909"/>
                    <a:pt x="425064" y="228200"/>
                    <a:pt x="425064" y="219920"/>
                  </a:cubicBezTo>
                  <a:cubicBezTo>
                    <a:pt x="425064" y="211640"/>
                    <a:pt x="431774" y="204930"/>
                    <a:pt x="440054" y="204930"/>
                  </a:cubicBezTo>
                  <a:close/>
                  <a:moveTo>
                    <a:pt x="596946" y="201504"/>
                  </a:moveTo>
                  <a:cubicBezTo>
                    <a:pt x="607082" y="201504"/>
                    <a:pt x="615362" y="209713"/>
                    <a:pt x="615362" y="219920"/>
                  </a:cubicBezTo>
                  <a:cubicBezTo>
                    <a:pt x="615362" y="230127"/>
                    <a:pt x="607082" y="238407"/>
                    <a:pt x="596946" y="238336"/>
                  </a:cubicBezTo>
                  <a:cubicBezTo>
                    <a:pt x="586810" y="238336"/>
                    <a:pt x="578530" y="230127"/>
                    <a:pt x="578530" y="219920"/>
                  </a:cubicBezTo>
                  <a:cubicBezTo>
                    <a:pt x="578530" y="209784"/>
                    <a:pt x="586739" y="201504"/>
                    <a:pt x="596946" y="201504"/>
                  </a:cubicBezTo>
                  <a:close/>
                  <a:moveTo>
                    <a:pt x="675321" y="199506"/>
                  </a:moveTo>
                  <a:cubicBezTo>
                    <a:pt x="686598" y="199506"/>
                    <a:pt x="695735" y="208643"/>
                    <a:pt x="695735" y="219921"/>
                  </a:cubicBezTo>
                  <a:cubicBezTo>
                    <a:pt x="695735" y="231199"/>
                    <a:pt x="686598" y="240407"/>
                    <a:pt x="675321" y="240335"/>
                  </a:cubicBezTo>
                  <a:cubicBezTo>
                    <a:pt x="664043" y="240335"/>
                    <a:pt x="654906" y="231199"/>
                    <a:pt x="654906" y="219921"/>
                  </a:cubicBezTo>
                  <a:cubicBezTo>
                    <a:pt x="654906" y="208643"/>
                    <a:pt x="664043" y="199506"/>
                    <a:pt x="675321" y="199506"/>
                  </a:cubicBezTo>
                  <a:close/>
                  <a:moveTo>
                    <a:pt x="832283" y="194866"/>
                  </a:moveTo>
                  <a:cubicBezTo>
                    <a:pt x="846131" y="194866"/>
                    <a:pt x="857337" y="206073"/>
                    <a:pt x="857337" y="219920"/>
                  </a:cubicBezTo>
                  <a:cubicBezTo>
                    <a:pt x="857337" y="233768"/>
                    <a:pt x="846059" y="245046"/>
                    <a:pt x="832283" y="245046"/>
                  </a:cubicBezTo>
                  <a:cubicBezTo>
                    <a:pt x="818436" y="245046"/>
                    <a:pt x="807229" y="233768"/>
                    <a:pt x="807229" y="219920"/>
                  </a:cubicBezTo>
                  <a:cubicBezTo>
                    <a:pt x="807229" y="206073"/>
                    <a:pt x="818436" y="194866"/>
                    <a:pt x="832283" y="194866"/>
                  </a:cubicBezTo>
                  <a:close/>
                  <a:moveTo>
                    <a:pt x="165529" y="170240"/>
                  </a:moveTo>
                  <a:cubicBezTo>
                    <a:pt x="169169" y="170240"/>
                    <a:pt x="172381" y="172096"/>
                    <a:pt x="174237" y="174880"/>
                  </a:cubicBezTo>
                  <a:cubicBezTo>
                    <a:pt x="175379" y="176521"/>
                    <a:pt x="176022" y="178591"/>
                    <a:pt x="176022" y="180733"/>
                  </a:cubicBezTo>
                  <a:cubicBezTo>
                    <a:pt x="176022" y="182160"/>
                    <a:pt x="175665" y="183517"/>
                    <a:pt x="175165" y="184801"/>
                  </a:cubicBezTo>
                  <a:cubicBezTo>
                    <a:pt x="174879" y="185444"/>
                    <a:pt x="174523" y="186015"/>
                    <a:pt x="174166" y="186586"/>
                  </a:cubicBezTo>
                  <a:cubicBezTo>
                    <a:pt x="173737" y="187157"/>
                    <a:pt x="173309" y="187657"/>
                    <a:pt x="173024" y="188299"/>
                  </a:cubicBezTo>
                  <a:cubicBezTo>
                    <a:pt x="171096" y="190226"/>
                    <a:pt x="168527" y="191368"/>
                    <a:pt x="165600" y="191368"/>
                  </a:cubicBezTo>
                  <a:cubicBezTo>
                    <a:pt x="164815" y="191368"/>
                    <a:pt x="164173" y="191297"/>
                    <a:pt x="163459" y="191154"/>
                  </a:cubicBezTo>
                  <a:cubicBezTo>
                    <a:pt x="161460" y="190726"/>
                    <a:pt x="159604" y="189727"/>
                    <a:pt x="158177" y="188299"/>
                  </a:cubicBezTo>
                  <a:cubicBezTo>
                    <a:pt x="157677" y="187799"/>
                    <a:pt x="157249" y="187300"/>
                    <a:pt x="156892" y="186729"/>
                  </a:cubicBezTo>
                  <a:cubicBezTo>
                    <a:pt x="156464" y="186158"/>
                    <a:pt x="156178" y="185587"/>
                    <a:pt x="155893" y="184944"/>
                  </a:cubicBezTo>
                  <a:cubicBezTo>
                    <a:pt x="155607" y="184302"/>
                    <a:pt x="155393" y="183659"/>
                    <a:pt x="155250" y="182946"/>
                  </a:cubicBezTo>
                  <a:cubicBezTo>
                    <a:pt x="155107" y="182232"/>
                    <a:pt x="155036" y="181518"/>
                    <a:pt x="155036" y="180804"/>
                  </a:cubicBezTo>
                  <a:cubicBezTo>
                    <a:pt x="155036" y="180019"/>
                    <a:pt x="155107" y="179377"/>
                    <a:pt x="155250" y="178663"/>
                  </a:cubicBezTo>
                  <a:cubicBezTo>
                    <a:pt x="155536" y="177235"/>
                    <a:pt x="156035" y="176022"/>
                    <a:pt x="156820" y="174880"/>
                  </a:cubicBezTo>
                  <a:cubicBezTo>
                    <a:pt x="157177" y="174309"/>
                    <a:pt x="157606" y="173809"/>
                    <a:pt x="158105" y="173309"/>
                  </a:cubicBezTo>
                  <a:cubicBezTo>
                    <a:pt x="159533" y="171882"/>
                    <a:pt x="161317" y="170882"/>
                    <a:pt x="163387" y="170454"/>
                  </a:cubicBezTo>
                  <a:cubicBezTo>
                    <a:pt x="164101" y="170311"/>
                    <a:pt x="164815" y="170240"/>
                    <a:pt x="165529" y="170240"/>
                  </a:cubicBezTo>
                  <a:close/>
                  <a:moveTo>
                    <a:pt x="243903" y="169098"/>
                  </a:moveTo>
                  <a:cubicBezTo>
                    <a:pt x="250327" y="169098"/>
                    <a:pt x="255538" y="174309"/>
                    <a:pt x="255538" y="180733"/>
                  </a:cubicBezTo>
                  <a:cubicBezTo>
                    <a:pt x="255538" y="182303"/>
                    <a:pt x="255181" y="183874"/>
                    <a:pt x="254610" y="185230"/>
                  </a:cubicBezTo>
                  <a:cubicBezTo>
                    <a:pt x="253967" y="186657"/>
                    <a:pt x="253182" y="187871"/>
                    <a:pt x="252111" y="188942"/>
                  </a:cubicBezTo>
                  <a:cubicBezTo>
                    <a:pt x="250041" y="191083"/>
                    <a:pt x="247115" y="192368"/>
                    <a:pt x="243903" y="192368"/>
                  </a:cubicBezTo>
                  <a:cubicBezTo>
                    <a:pt x="240691" y="192368"/>
                    <a:pt x="237764" y="191012"/>
                    <a:pt x="235694" y="188942"/>
                  </a:cubicBezTo>
                  <a:cubicBezTo>
                    <a:pt x="234624" y="187871"/>
                    <a:pt x="233767" y="186586"/>
                    <a:pt x="233196" y="185230"/>
                  </a:cubicBezTo>
                  <a:cubicBezTo>
                    <a:pt x="232625" y="183874"/>
                    <a:pt x="232268" y="182303"/>
                    <a:pt x="232268" y="180733"/>
                  </a:cubicBezTo>
                  <a:cubicBezTo>
                    <a:pt x="232268" y="174309"/>
                    <a:pt x="237479" y="169098"/>
                    <a:pt x="243903" y="169098"/>
                  </a:cubicBezTo>
                  <a:close/>
                  <a:moveTo>
                    <a:pt x="400795" y="166385"/>
                  </a:moveTo>
                  <a:cubicBezTo>
                    <a:pt x="408718" y="166385"/>
                    <a:pt x="415071" y="172809"/>
                    <a:pt x="415071" y="180661"/>
                  </a:cubicBezTo>
                  <a:cubicBezTo>
                    <a:pt x="415071" y="182660"/>
                    <a:pt x="414642" y="184515"/>
                    <a:pt x="413929" y="186229"/>
                  </a:cubicBezTo>
                  <a:cubicBezTo>
                    <a:pt x="413215" y="187942"/>
                    <a:pt x="412144" y="189512"/>
                    <a:pt x="410859" y="190797"/>
                  </a:cubicBezTo>
                  <a:cubicBezTo>
                    <a:pt x="408290" y="193438"/>
                    <a:pt x="404721" y="195008"/>
                    <a:pt x="400795" y="195008"/>
                  </a:cubicBezTo>
                  <a:cubicBezTo>
                    <a:pt x="396869" y="195008"/>
                    <a:pt x="393300" y="193366"/>
                    <a:pt x="390730" y="190797"/>
                  </a:cubicBezTo>
                  <a:cubicBezTo>
                    <a:pt x="389446" y="189441"/>
                    <a:pt x="388375" y="187942"/>
                    <a:pt x="387661" y="186229"/>
                  </a:cubicBezTo>
                  <a:cubicBezTo>
                    <a:pt x="386947" y="184515"/>
                    <a:pt x="386519" y="182660"/>
                    <a:pt x="386519" y="180661"/>
                  </a:cubicBezTo>
                  <a:cubicBezTo>
                    <a:pt x="386519" y="172738"/>
                    <a:pt x="392943" y="166385"/>
                    <a:pt x="400795" y="166385"/>
                  </a:cubicBezTo>
                  <a:close/>
                  <a:moveTo>
                    <a:pt x="479098" y="164815"/>
                  </a:moveTo>
                  <a:cubicBezTo>
                    <a:pt x="484594" y="164815"/>
                    <a:pt x="489376" y="167599"/>
                    <a:pt x="492232" y="171810"/>
                  </a:cubicBezTo>
                  <a:cubicBezTo>
                    <a:pt x="493945" y="174380"/>
                    <a:pt x="494944" y="177378"/>
                    <a:pt x="494944" y="180661"/>
                  </a:cubicBezTo>
                  <a:cubicBezTo>
                    <a:pt x="494944" y="182803"/>
                    <a:pt x="494516" y="184873"/>
                    <a:pt x="493731" y="186800"/>
                  </a:cubicBezTo>
                  <a:cubicBezTo>
                    <a:pt x="493374" y="187799"/>
                    <a:pt x="492874" y="188656"/>
                    <a:pt x="492303" y="189512"/>
                  </a:cubicBezTo>
                  <a:cubicBezTo>
                    <a:pt x="491732" y="190369"/>
                    <a:pt x="491090" y="191154"/>
                    <a:pt x="490304" y="191939"/>
                  </a:cubicBezTo>
                  <a:cubicBezTo>
                    <a:pt x="487449" y="194794"/>
                    <a:pt x="483452" y="196579"/>
                    <a:pt x="479098" y="196579"/>
                  </a:cubicBezTo>
                  <a:cubicBezTo>
                    <a:pt x="477956" y="196579"/>
                    <a:pt x="476885" y="196436"/>
                    <a:pt x="475886" y="196222"/>
                  </a:cubicBezTo>
                  <a:cubicBezTo>
                    <a:pt x="472816" y="195651"/>
                    <a:pt x="470033" y="194081"/>
                    <a:pt x="467891" y="191939"/>
                  </a:cubicBezTo>
                  <a:cubicBezTo>
                    <a:pt x="467177" y="191225"/>
                    <a:pt x="466535" y="190440"/>
                    <a:pt x="465964" y="189584"/>
                  </a:cubicBezTo>
                  <a:cubicBezTo>
                    <a:pt x="465393" y="188727"/>
                    <a:pt x="464965" y="187799"/>
                    <a:pt x="464536" y="186871"/>
                  </a:cubicBezTo>
                  <a:cubicBezTo>
                    <a:pt x="464108" y="185872"/>
                    <a:pt x="463823" y="184873"/>
                    <a:pt x="463608" y="183873"/>
                  </a:cubicBezTo>
                  <a:cubicBezTo>
                    <a:pt x="463466" y="182803"/>
                    <a:pt x="463323" y="181732"/>
                    <a:pt x="463323" y="180661"/>
                  </a:cubicBezTo>
                  <a:cubicBezTo>
                    <a:pt x="463323" y="179519"/>
                    <a:pt x="463394" y="178449"/>
                    <a:pt x="463608" y="177449"/>
                  </a:cubicBezTo>
                  <a:cubicBezTo>
                    <a:pt x="464037" y="175379"/>
                    <a:pt x="464822" y="173523"/>
                    <a:pt x="465964" y="171810"/>
                  </a:cubicBezTo>
                  <a:cubicBezTo>
                    <a:pt x="466535" y="170954"/>
                    <a:pt x="467177" y="170168"/>
                    <a:pt x="467891" y="169455"/>
                  </a:cubicBezTo>
                  <a:cubicBezTo>
                    <a:pt x="470033" y="167313"/>
                    <a:pt x="472816" y="165814"/>
                    <a:pt x="475886" y="165172"/>
                  </a:cubicBezTo>
                  <a:cubicBezTo>
                    <a:pt x="476956" y="164958"/>
                    <a:pt x="478027" y="164815"/>
                    <a:pt x="479098" y="164815"/>
                  </a:cubicBezTo>
                  <a:close/>
                  <a:moveTo>
                    <a:pt x="636061" y="161317"/>
                  </a:moveTo>
                  <a:cubicBezTo>
                    <a:pt x="642771" y="161317"/>
                    <a:pt x="648695" y="164743"/>
                    <a:pt x="652193" y="169883"/>
                  </a:cubicBezTo>
                  <a:cubicBezTo>
                    <a:pt x="654263" y="172952"/>
                    <a:pt x="655476" y="176735"/>
                    <a:pt x="655476" y="180732"/>
                  </a:cubicBezTo>
                  <a:cubicBezTo>
                    <a:pt x="655476" y="183445"/>
                    <a:pt x="654977" y="185943"/>
                    <a:pt x="653977" y="188298"/>
                  </a:cubicBezTo>
                  <a:cubicBezTo>
                    <a:pt x="653478" y="189441"/>
                    <a:pt x="652907" y="190583"/>
                    <a:pt x="652193" y="191582"/>
                  </a:cubicBezTo>
                  <a:cubicBezTo>
                    <a:pt x="651479" y="192581"/>
                    <a:pt x="650694" y="193581"/>
                    <a:pt x="649766" y="194437"/>
                  </a:cubicBezTo>
                  <a:cubicBezTo>
                    <a:pt x="646268" y="198006"/>
                    <a:pt x="641415" y="200148"/>
                    <a:pt x="636061" y="200148"/>
                  </a:cubicBezTo>
                  <a:cubicBezTo>
                    <a:pt x="634705" y="200148"/>
                    <a:pt x="633420" y="200005"/>
                    <a:pt x="632135" y="199719"/>
                  </a:cubicBezTo>
                  <a:cubicBezTo>
                    <a:pt x="628352" y="198934"/>
                    <a:pt x="624997" y="197078"/>
                    <a:pt x="622356" y="194437"/>
                  </a:cubicBezTo>
                  <a:cubicBezTo>
                    <a:pt x="621500" y="193581"/>
                    <a:pt x="620715" y="192581"/>
                    <a:pt x="620001" y="191582"/>
                  </a:cubicBezTo>
                  <a:cubicBezTo>
                    <a:pt x="619287" y="190583"/>
                    <a:pt x="618716" y="189441"/>
                    <a:pt x="618216" y="188298"/>
                  </a:cubicBezTo>
                  <a:cubicBezTo>
                    <a:pt x="617717" y="187156"/>
                    <a:pt x="617360" y="185943"/>
                    <a:pt x="617074" y="184658"/>
                  </a:cubicBezTo>
                  <a:cubicBezTo>
                    <a:pt x="616789" y="183373"/>
                    <a:pt x="616646" y="182088"/>
                    <a:pt x="616646" y="180732"/>
                  </a:cubicBezTo>
                  <a:cubicBezTo>
                    <a:pt x="616646" y="179376"/>
                    <a:pt x="616789" y="178091"/>
                    <a:pt x="617074" y="176806"/>
                  </a:cubicBezTo>
                  <a:cubicBezTo>
                    <a:pt x="617574" y="174308"/>
                    <a:pt x="618573" y="171953"/>
                    <a:pt x="620001" y="169883"/>
                  </a:cubicBezTo>
                  <a:cubicBezTo>
                    <a:pt x="620715" y="168883"/>
                    <a:pt x="621500" y="167884"/>
                    <a:pt x="622356" y="167027"/>
                  </a:cubicBezTo>
                  <a:cubicBezTo>
                    <a:pt x="624926" y="164386"/>
                    <a:pt x="628352" y="162530"/>
                    <a:pt x="632135" y="161745"/>
                  </a:cubicBezTo>
                  <a:cubicBezTo>
                    <a:pt x="633420" y="161460"/>
                    <a:pt x="634705" y="161317"/>
                    <a:pt x="636061" y="161317"/>
                  </a:cubicBezTo>
                  <a:close/>
                  <a:moveTo>
                    <a:pt x="714579" y="159247"/>
                  </a:moveTo>
                  <a:cubicBezTo>
                    <a:pt x="726428" y="159247"/>
                    <a:pt x="736064" y="168883"/>
                    <a:pt x="736064" y="180732"/>
                  </a:cubicBezTo>
                  <a:cubicBezTo>
                    <a:pt x="736064" y="183659"/>
                    <a:pt x="735422" y="186514"/>
                    <a:pt x="734351" y="189084"/>
                  </a:cubicBezTo>
                  <a:cubicBezTo>
                    <a:pt x="733281" y="191653"/>
                    <a:pt x="731710" y="193937"/>
                    <a:pt x="729854" y="195936"/>
                  </a:cubicBezTo>
                  <a:cubicBezTo>
                    <a:pt x="726000" y="199791"/>
                    <a:pt x="720575" y="202218"/>
                    <a:pt x="714651" y="202218"/>
                  </a:cubicBezTo>
                  <a:cubicBezTo>
                    <a:pt x="708726" y="202218"/>
                    <a:pt x="703373" y="199862"/>
                    <a:pt x="699447" y="195936"/>
                  </a:cubicBezTo>
                  <a:cubicBezTo>
                    <a:pt x="697448" y="194009"/>
                    <a:pt x="695878" y="191653"/>
                    <a:pt x="694807" y="189084"/>
                  </a:cubicBezTo>
                  <a:cubicBezTo>
                    <a:pt x="693665" y="186514"/>
                    <a:pt x="693094" y="183730"/>
                    <a:pt x="693094" y="180732"/>
                  </a:cubicBezTo>
                  <a:cubicBezTo>
                    <a:pt x="693094" y="168883"/>
                    <a:pt x="702730" y="159247"/>
                    <a:pt x="714579" y="159247"/>
                  </a:cubicBezTo>
                  <a:close/>
                  <a:moveTo>
                    <a:pt x="871470" y="154322"/>
                  </a:moveTo>
                  <a:cubicBezTo>
                    <a:pt x="886032" y="154322"/>
                    <a:pt x="897881" y="166171"/>
                    <a:pt x="897881" y="180732"/>
                  </a:cubicBezTo>
                  <a:cubicBezTo>
                    <a:pt x="897881" y="184373"/>
                    <a:pt x="897167" y="187870"/>
                    <a:pt x="895811" y="191011"/>
                  </a:cubicBezTo>
                  <a:cubicBezTo>
                    <a:pt x="894455" y="194152"/>
                    <a:pt x="892527" y="197007"/>
                    <a:pt x="890172" y="199434"/>
                  </a:cubicBezTo>
                  <a:cubicBezTo>
                    <a:pt x="885389" y="204216"/>
                    <a:pt x="878751" y="207143"/>
                    <a:pt x="871470" y="207143"/>
                  </a:cubicBezTo>
                  <a:cubicBezTo>
                    <a:pt x="864118" y="207143"/>
                    <a:pt x="857551" y="204216"/>
                    <a:pt x="852769" y="199434"/>
                  </a:cubicBezTo>
                  <a:cubicBezTo>
                    <a:pt x="850413" y="197007"/>
                    <a:pt x="848486" y="194152"/>
                    <a:pt x="847130" y="191011"/>
                  </a:cubicBezTo>
                  <a:cubicBezTo>
                    <a:pt x="845774" y="187870"/>
                    <a:pt x="845060" y="184373"/>
                    <a:pt x="845060" y="180732"/>
                  </a:cubicBezTo>
                  <a:cubicBezTo>
                    <a:pt x="845060" y="166171"/>
                    <a:pt x="856909" y="154322"/>
                    <a:pt x="871470" y="154322"/>
                  </a:cubicBezTo>
                  <a:close/>
                  <a:moveTo>
                    <a:pt x="126198" y="131481"/>
                  </a:moveTo>
                  <a:cubicBezTo>
                    <a:pt x="131694" y="131481"/>
                    <a:pt x="136191" y="135978"/>
                    <a:pt x="136191" y="141474"/>
                  </a:cubicBezTo>
                  <a:cubicBezTo>
                    <a:pt x="136191" y="146970"/>
                    <a:pt x="131694" y="151467"/>
                    <a:pt x="126198" y="151467"/>
                  </a:cubicBezTo>
                  <a:cubicBezTo>
                    <a:pt x="120631" y="151467"/>
                    <a:pt x="116205" y="146970"/>
                    <a:pt x="116205" y="141474"/>
                  </a:cubicBezTo>
                  <a:cubicBezTo>
                    <a:pt x="116205" y="135907"/>
                    <a:pt x="120702" y="131481"/>
                    <a:pt x="126198" y="131481"/>
                  </a:cubicBezTo>
                  <a:close/>
                  <a:moveTo>
                    <a:pt x="204644" y="130410"/>
                  </a:moveTo>
                  <a:cubicBezTo>
                    <a:pt x="210782" y="130410"/>
                    <a:pt x="215708" y="135407"/>
                    <a:pt x="215708" y="141474"/>
                  </a:cubicBezTo>
                  <a:cubicBezTo>
                    <a:pt x="215708" y="147612"/>
                    <a:pt x="210782" y="152538"/>
                    <a:pt x="204644" y="152538"/>
                  </a:cubicBezTo>
                  <a:cubicBezTo>
                    <a:pt x="198505" y="152538"/>
                    <a:pt x="193580" y="147541"/>
                    <a:pt x="193580" y="141474"/>
                  </a:cubicBezTo>
                  <a:cubicBezTo>
                    <a:pt x="193580" y="135335"/>
                    <a:pt x="198577" y="130410"/>
                    <a:pt x="204644" y="130410"/>
                  </a:cubicBezTo>
                  <a:close/>
                  <a:moveTo>
                    <a:pt x="361536" y="127912"/>
                  </a:moveTo>
                  <a:cubicBezTo>
                    <a:pt x="369031" y="127912"/>
                    <a:pt x="375098" y="133979"/>
                    <a:pt x="375098" y="141474"/>
                  </a:cubicBezTo>
                  <a:cubicBezTo>
                    <a:pt x="375098" y="148969"/>
                    <a:pt x="369031" y="155036"/>
                    <a:pt x="361536" y="155036"/>
                  </a:cubicBezTo>
                  <a:cubicBezTo>
                    <a:pt x="354041" y="155036"/>
                    <a:pt x="347974" y="148969"/>
                    <a:pt x="347974" y="141474"/>
                  </a:cubicBezTo>
                  <a:cubicBezTo>
                    <a:pt x="347974" y="133979"/>
                    <a:pt x="354041" y="127912"/>
                    <a:pt x="361536" y="127912"/>
                  </a:cubicBezTo>
                  <a:close/>
                  <a:moveTo>
                    <a:pt x="440054" y="126484"/>
                  </a:moveTo>
                  <a:cubicBezTo>
                    <a:pt x="448334" y="126484"/>
                    <a:pt x="455043" y="133194"/>
                    <a:pt x="455043" y="141474"/>
                  </a:cubicBezTo>
                  <a:cubicBezTo>
                    <a:pt x="455043" y="149754"/>
                    <a:pt x="448262" y="156535"/>
                    <a:pt x="440054" y="156463"/>
                  </a:cubicBezTo>
                  <a:cubicBezTo>
                    <a:pt x="431774" y="156463"/>
                    <a:pt x="425064" y="149754"/>
                    <a:pt x="425064" y="141474"/>
                  </a:cubicBezTo>
                  <a:cubicBezTo>
                    <a:pt x="425064" y="133194"/>
                    <a:pt x="431774" y="126484"/>
                    <a:pt x="440054" y="126484"/>
                  </a:cubicBezTo>
                  <a:close/>
                  <a:moveTo>
                    <a:pt x="596946" y="123058"/>
                  </a:moveTo>
                  <a:cubicBezTo>
                    <a:pt x="607082" y="123058"/>
                    <a:pt x="615362" y="131267"/>
                    <a:pt x="615362" y="141474"/>
                  </a:cubicBezTo>
                  <a:cubicBezTo>
                    <a:pt x="615362" y="151681"/>
                    <a:pt x="607082" y="159890"/>
                    <a:pt x="596946" y="159890"/>
                  </a:cubicBezTo>
                  <a:cubicBezTo>
                    <a:pt x="586810" y="159890"/>
                    <a:pt x="578530" y="151681"/>
                    <a:pt x="578530" y="141474"/>
                  </a:cubicBezTo>
                  <a:cubicBezTo>
                    <a:pt x="578530" y="131338"/>
                    <a:pt x="586739" y="123058"/>
                    <a:pt x="596946" y="123058"/>
                  </a:cubicBezTo>
                  <a:close/>
                  <a:moveTo>
                    <a:pt x="675321" y="121059"/>
                  </a:moveTo>
                  <a:cubicBezTo>
                    <a:pt x="686598" y="121059"/>
                    <a:pt x="695735" y="130196"/>
                    <a:pt x="695735" y="141474"/>
                  </a:cubicBezTo>
                  <a:cubicBezTo>
                    <a:pt x="695735" y="152752"/>
                    <a:pt x="686598" y="161888"/>
                    <a:pt x="675321" y="161888"/>
                  </a:cubicBezTo>
                  <a:cubicBezTo>
                    <a:pt x="664043" y="161888"/>
                    <a:pt x="654906" y="152752"/>
                    <a:pt x="654906" y="141474"/>
                  </a:cubicBezTo>
                  <a:cubicBezTo>
                    <a:pt x="654906" y="130196"/>
                    <a:pt x="664043" y="121059"/>
                    <a:pt x="675321" y="121059"/>
                  </a:cubicBezTo>
                  <a:close/>
                  <a:moveTo>
                    <a:pt x="832283" y="116348"/>
                  </a:moveTo>
                  <a:cubicBezTo>
                    <a:pt x="846131" y="116348"/>
                    <a:pt x="857337" y="127626"/>
                    <a:pt x="857337" y="141474"/>
                  </a:cubicBezTo>
                  <a:cubicBezTo>
                    <a:pt x="857337" y="155321"/>
                    <a:pt x="846059" y="166599"/>
                    <a:pt x="832283" y="166528"/>
                  </a:cubicBezTo>
                  <a:cubicBezTo>
                    <a:pt x="818436" y="166528"/>
                    <a:pt x="807229" y="155321"/>
                    <a:pt x="807229" y="141474"/>
                  </a:cubicBezTo>
                  <a:cubicBezTo>
                    <a:pt x="807229" y="127555"/>
                    <a:pt x="818436" y="116348"/>
                    <a:pt x="832283" y="116348"/>
                  </a:cubicBezTo>
                  <a:close/>
                  <a:moveTo>
                    <a:pt x="910730" y="113636"/>
                  </a:moveTo>
                  <a:cubicBezTo>
                    <a:pt x="926076" y="113636"/>
                    <a:pt x="938496" y="126127"/>
                    <a:pt x="938496" y="141474"/>
                  </a:cubicBezTo>
                  <a:lnTo>
                    <a:pt x="930397" y="161004"/>
                  </a:lnTo>
                  <a:lnTo>
                    <a:pt x="949989" y="152895"/>
                  </a:lnTo>
                  <a:cubicBezTo>
                    <a:pt x="965335" y="152895"/>
                    <a:pt x="977755" y="165315"/>
                    <a:pt x="977755" y="180662"/>
                  </a:cubicBezTo>
                  <a:cubicBezTo>
                    <a:pt x="977755" y="184516"/>
                    <a:pt x="976970" y="188157"/>
                    <a:pt x="975542" y="191511"/>
                  </a:cubicBezTo>
                  <a:cubicBezTo>
                    <a:pt x="974115" y="194866"/>
                    <a:pt x="972045" y="197864"/>
                    <a:pt x="969618" y="200362"/>
                  </a:cubicBezTo>
                  <a:cubicBezTo>
                    <a:pt x="964621" y="205359"/>
                    <a:pt x="957698" y="208500"/>
                    <a:pt x="949989" y="208500"/>
                  </a:cubicBezTo>
                  <a:lnTo>
                    <a:pt x="930410" y="200383"/>
                  </a:lnTo>
                  <a:lnTo>
                    <a:pt x="938496" y="219920"/>
                  </a:lnTo>
                  <a:cubicBezTo>
                    <a:pt x="938496" y="235266"/>
                    <a:pt x="926005" y="247758"/>
                    <a:pt x="910730" y="247758"/>
                  </a:cubicBezTo>
                  <a:cubicBezTo>
                    <a:pt x="895383" y="247758"/>
                    <a:pt x="882963" y="235266"/>
                    <a:pt x="882963" y="219920"/>
                  </a:cubicBezTo>
                  <a:cubicBezTo>
                    <a:pt x="882963" y="204573"/>
                    <a:pt x="895383" y="192153"/>
                    <a:pt x="910730" y="192153"/>
                  </a:cubicBezTo>
                  <a:lnTo>
                    <a:pt x="930281" y="200246"/>
                  </a:lnTo>
                  <a:lnTo>
                    <a:pt x="924435" y="191511"/>
                  </a:lnTo>
                  <a:cubicBezTo>
                    <a:pt x="923007" y="188157"/>
                    <a:pt x="922222" y="184516"/>
                    <a:pt x="922222" y="180662"/>
                  </a:cubicBezTo>
                  <a:lnTo>
                    <a:pt x="930295" y="161159"/>
                  </a:lnTo>
                  <a:lnTo>
                    <a:pt x="910730" y="169241"/>
                  </a:lnTo>
                  <a:cubicBezTo>
                    <a:pt x="895383" y="169241"/>
                    <a:pt x="882963" y="156821"/>
                    <a:pt x="882963" y="141474"/>
                  </a:cubicBezTo>
                  <a:cubicBezTo>
                    <a:pt x="882963" y="126056"/>
                    <a:pt x="895383" y="113636"/>
                    <a:pt x="910730" y="113636"/>
                  </a:cubicBezTo>
                  <a:close/>
                  <a:moveTo>
                    <a:pt x="86939" y="92793"/>
                  </a:moveTo>
                  <a:cubicBezTo>
                    <a:pt x="92222" y="92793"/>
                    <a:pt x="96433" y="97076"/>
                    <a:pt x="96433" y="102286"/>
                  </a:cubicBezTo>
                  <a:cubicBezTo>
                    <a:pt x="96433" y="107497"/>
                    <a:pt x="92222" y="111709"/>
                    <a:pt x="86939" y="111780"/>
                  </a:cubicBezTo>
                  <a:cubicBezTo>
                    <a:pt x="81657" y="111780"/>
                    <a:pt x="77446" y="107497"/>
                    <a:pt x="77446" y="102286"/>
                  </a:cubicBezTo>
                  <a:cubicBezTo>
                    <a:pt x="77446" y="97004"/>
                    <a:pt x="81729" y="92793"/>
                    <a:pt x="86939" y="92793"/>
                  </a:cubicBezTo>
                  <a:close/>
                  <a:moveTo>
                    <a:pt x="165457" y="91794"/>
                  </a:moveTo>
                  <a:cubicBezTo>
                    <a:pt x="169097" y="91794"/>
                    <a:pt x="172309" y="93650"/>
                    <a:pt x="174165" y="96434"/>
                  </a:cubicBezTo>
                  <a:cubicBezTo>
                    <a:pt x="175307" y="98075"/>
                    <a:pt x="175950" y="100145"/>
                    <a:pt x="175950" y="102287"/>
                  </a:cubicBezTo>
                  <a:cubicBezTo>
                    <a:pt x="175950" y="104428"/>
                    <a:pt x="175307" y="106498"/>
                    <a:pt x="174165" y="108140"/>
                  </a:cubicBezTo>
                  <a:cubicBezTo>
                    <a:pt x="172238" y="110924"/>
                    <a:pt x="169026" y="112780"/>
                    <a:pt x="165457" y="112922"/>
                  </a:cubicBezTo>
                  <a:cubicBezTo>
                    <a:pt x="164672" y="112922"/>
                    <a:pt x="164029" y="112851"/>
                    <a:pt x="163315" y="112708"/>
                  </a:cubicBezTo>
                  <a:cubicBezTo>
                    <a:pt x="161317" y="112280"/>
                    <a:pt x="159461" y="111281"/>
                    <a:pt x="158033" y="109853"/>
                  </a:cubicBezTo>
                  <a:cubicBezTo>
                    <a:pt x="157534" y="109353"/>
                    <a:pt x="157105" y="108854"/>
                    <a:pt x="156748" y="108283"/>
                  </a:cubicBezTo>
                  <a:cubicBezTo>
                    <a:pt x="156035" y="107141"/>
                    <a:pt x="155464" y="105856"/>
                    <a:pt x="155178" y="104500"/>
                  </a:cubicBezTo>
                  <a:cubicBezTo>
                    <a:pt x="155035" y="103786"/>
                    <a:pt x="154964" y="103072"/>
                    <a:pt x="154964" y="102358"/>
                  </a:cubicBezTo>
                  <a:cubicBezTo>
                    <a:pt x="154964" y="101573"/>
                    <a:pt x="155035" y="100931"/>
                    <a:pt x="155178" y="100217"/>
                  </a:cubicBezTo>
                  <a:cubicBezTo>
                    <a:pt x="155464" y="98789"/>
                    <a:pt x="155963" y="97576"/>
                    <a:pt x="156748" y="96434"/>
                  </a:cubicBezTo>
                  <a:cubicBezTo>
                    <a:pt x="157105" y="95863"/>
                    <a:pt x="157534" y="95363"/>
                    <a:pt x="158033" y="94863"/>
                  </a:cubicBezTo>
                  <a:cubicBezTo>
                    <a:pt x="159461" y="93436"/>
                    <a:pt x="161245" y="92436"/>
                    <a:pt x="163315" y="92008"/>
                  </a:cubicBezTo>
                  <a:cubicBezTo>
                    <a:pt x="164029" y="91865"/>
                    <a:pt x="164743" y="91794"/>
                    <a:pt x="165457" y="91794"/>
                  </a:cubicBezTo>
                  <a:close/>
                  <a:moveTo>
                    <a:pt x="322349" y="89367"/>
                  </a:moveTo>
                  <a:cubicBezTo>
                    <a:pt x="324990" y="89367"/>
                    <a:pt x="327489" y="90224"/>
                    <a:pt x="329559" y="91580"/>
                  </a:cubicBezTo>
                  <a:cubicBezTo>
                    <a:pt x="332913" y="93935"/>
                    <a:pt x="335198" y="97861"/>
                    <a:pt x="335198" y="102287"/>
                  </a:cubicBezTo>
                  <a:cubicBezTo>
                    <a:pt x="335198" y="106712"/>
                    <a:pt x="332985" y="110638"/>
                    <a:pt x="329559" y="112994"/>
                  </a:cubicBezTo>
                  <a:cubicBezTo>
                    <a:pt x="327489" y="114421"/>
                    <a:pt x="324990" y="115206"/>
                    <a:pt x="322349" y="115206"/>
                  </a:cubicBezTo>
                  <a:cubicBezTo>
                    <a:pt x="321493" y="115206"/>
                    <a:pt x="320636" y="115064"/>
                    <a:pt x="319780" y="114921"/>
                  </a:cubicBezTo>
                  <a:cubicBezTo>
                    <a:pt x="313927" y="113707"/>
                    <a:pt x="309501" y="108497"/>
                    <a:pt x="309501" y="102287"/>
                  </a:cubicBezTo>
                  <a:cubicBezTo>
                    <a:pt x="309501" y="96077"/>
                    <a:pt x="313927" y="90866"/>
                    <a:pt x="319780" y="89653"/>
                  </a:cubicBezTo>
                  <a:cubicBezTo>
                    <a:pt x="320565" y="89438"/>
                    <a:pt x="321493" y="89367"/>
                    <a:pt x="322349" y="89367"/>
                  </a:cubicBezTo>
                  <a:close/>
                  <a:moveTo>
                    <a:pt x="400795" y="88011"/>
                  </a:moveTo>
                  <a:cubicBezTo>
                    <a:pt x="408718" y="88011"/>
                    <a:pt x="415071" y="94435"/>
                    <a:pt x="415071" y="102287"/>
                  </a:cubicBezTo>
                  <a:cubicBezTo>
                    <a:pt x="415071" y="110139"/>
                    <a:pt x="408647" y="116563"/>
                    <a:pt x="400795" y="116563"/>
                  </a:cubicBezTo>
                  <a:cubicBezTo>
                    <a:pt x="392943" y="116563"/>
                    <a:pt x="386519" y="110139"/>
                    <a:pt x="386519" y="102287"/>
                  </a:cubicBezTo>
                  <a:cubicBezTo>
                    <a:pt x="386519" y="94364"/>
                    <a:pt x="392943" y="88011"/>
                    <a:pt x="400795" y="88011"/>
                  </a:cubicBezTo>
                  <a:close/>
                  <a:moveTo>
                    <a:pt x="557687" y="84798"/>
                  </a:moveTo>
                  <a:cubicBezTo>
                    <a:pt x="567323" y="84798"/>
                    <a:pt x="575175" y="92650"/>
                    <a:pt x="575175" y="102286"/>
                  </a:cubicBezTo>
                  <a:cubicBezTo>
                    <a:pt x="575175" y="111922"/>
                    <a:pt x="567323" y="119774"/>
                    <a:pt x="557687" y="119774"/>
                  </a:cubicBezTo>
                  <a:cubicBezTo>
                    <a:pt x="548051" y="119774"/>
                    <a:pt x="540199" y="111922"/>
                    <a:pt x="540199" y="102286"/>
                  </a:cubicBezTo>
                  <a:cubicBezTo>
                    <a:pt x="540199" y="92650"/>
                    <a:pt x="548051" y="84798"/>
                    <a:pt x="557687" y="84798"/>
                  </a:cubicBezTo>
                  <a:close/>
                  <a:moveTo>
                    <a:pt x="636061" y="82871"/>
                  </a:moveTo>
                  <a:cubicBezTo>
                    <a:pt x="642771" y="82871"/>
                    <a:pt x="648695" y="86297"/>
                    <a:pt x="652193" y="91437"/>
                  </a:cubicBezTo>
                  <a:cubicBezTo>
                    <a:pt x="654263" y="94506"/>
                    <a:pt x="655476" y="98289"/>
                    <a:pt x="655476" y="102286"/>
                  </a:cubicBezTo>
                  <a:cubicBezTo>
                    <a:pt x="655476" y="106284"/>
                    <a:pt x="654263" y="110067"/>
                    <a:pt x="652193" y="113136"/>
                  </a:cubicBezTo>
                  <a:cubicBezTo>
                    <a:pt x="648695" y="118275"/>
                    <a:pt x="642842" y="121702"/>
                    <a:pt x="636061" y="121702"/>
                  </a:cubicBezTo>
                  <a:cubicBezTo>
                    <a:pt x="634705" y="121702"/>
                    <a:pt x="633420" y="121559"/>
                    <a:pt x="632135" y="121273"/>
                  </a:cubicBezTo>
                  <a:cubicBezTo>
                    <a:pt x="628352" y="120488"/>
                    <a:pt x="624997" y="118632"/>
                    <a:pt x="622356" y="115991"/>
                  </a:cubicBezTo>
                  <a:cubicBezTo>
                    <a:pt x="621500" y="115135"/>
                    <a:pt x="620715" y="114135"/>
                    <a:pt x="620001" y="113136"/>
                  </a:cubicBezTo>
                  <a:cubicBezTo>
                    <a:pt x="618573" y="111066"/>
                    <a:pt x="617574" y="108710"/>
                    <a:pt x="617074" y="106212"/>
                  </a:cubicBezTo>
                  <a:cubicBezTo>
                    <a:pt x="616789" y="104927"/>
                    <a:pt x="616646" y="103642"/>
                    <a:pt x="616646" y="102286"/>
                  </a:cubicBezTo>
                  <a:cubicBezTo>
                    <a:pt x="616646" y="100930"/>
                    <a:pt x="616789" y="99645"/>
                    <a:pt x="617074" y="98360"/>
                  </a:cubicBezTo>
                  <a:cubicBezTo>
                    <a:pt x="617574" y="95862"/>
                    <a:pt x="618573" y="93507"/>
                    <a:pt x="620001" y="91437"/>
                  </a:cubicBezTo>
                  <a:cubicBezTo>
                    <a:pt x="620715" y="90437"/>
                    <a:pt x="621500" y="89438"/>
                    <a:pt x="622356" y="88581"/>
                  </a:cubicBezTo>
                  <a:cubicBezTo>
                    <a:pt x="624926" y="85940"/>
                    <a:pt x="628352" y="84084"/>
                    <a:pt x="632135" y="83299"/>
                  </a:cubicBezTo>
                  <a:cubicBezTo>
                    <a:pt x="633420" y="83014"/>
                    <a:pt x="634705" y="82871"/>
                    <a:pt x="636061" y="82871"/>
                  </a:cubicBezTo>
                  <a:close/>
                  <a:moveTo>
                    <a:pt x="793025" y="78446"/>
                  </a:moveTo>
                  <a:cubicBezTo>
                    <a:pt x="797950" y="78446"/>
                    <a:pt x="802590" y="79945"/>
                    <a:pt x="806373" y="82515"/>
                  </a:cubicBezTo>
                  <a:cubicBezTo>
                    <a:pt x="812725" y="86797"/>
                    <a:pt x="816865" y="94078"/>
                    <a:pt x="816865" y="102287"/>
                  </a:cubicBezTo>
                  <a:cubicBezTo>
                    <a:pt x="816865" y="110495"/>
                    <a:pt x="812654" y="117776"/>
                    <a:pt x="806373" y="122059"/>
                  </a:cubicBezTo>
                  <a:cubicBezTo>
                    <a:pt x="802518" y="124629"/>
                    <a:pt x="797950" y="126128"/>
                    <a:pt x="793025" y="126128"/>
                  </a:cubicBezTo>
                  <a:cubicBezTo>
                    <a:pt x="791383" y="126128"/>
                    <a:pt x="789813" y="125913"/>
                    <a:pt x="788242" y="125628"/>
                  </a:cubicBezTo>
                  <a:cubicBezTo>
                    <a:pt x="777321" y="123415"/>
                    <a:pt x="769184" y="113779"/>
                    <a:pt x="769184" y="102287"/>
                  </a:cubicBezTo>
                  <a:cubicBezTo>
                    <a:pt x="769184" y="90795"/>
                    <a:pt x="777393" y="81158"/>
                    <a:pt x="788242" y="78946"/>
                  </a:cubicBezTo>
                  <a:cubicBezTo>
                    <a:pt x="789741" y="78589"/>
                    <a:pt x="791383" y="78446"/>
                    <a:pt x="793025" y="78446"/>
                  </a:cubicBezTo>
                  <a:close/>
                  <a:moveTo>
                    <a:pt x="871470" y="75876"/>
                  </a:moveTo>
                  <a:cubicBezTo>
                    <a:pt x="886032" y="75876"/>
                    <a:pt x="897881" y="87725"/>
                    <a:pt x="897881" y="102286"/>
                  </a:cubicBezTo>
                  <a:cubicBezTo>
                    <a:pt x="897881" y="116848"/>
                    <a:pt x="886032" y="128697"/>
                    <a:pt x="871470" y="128697"/>
                  </a:cubicBezTo>
                  <a:cubicBezTo>
                    <a:pt x="856909" y="128697"/>
                    <a:pt x="845060" y="116848"/>
                    <a:pt x="845060" y="102286"/>
                  </a:cubicBezTo>
                  <a:cubicBezTo>
                    <a:pt x="845060" y="87725"/>
                    <a:pt x="856909" y="75876"/>
                    <a:pt x="871470" y="75876"/>
                  </a:cubicBezTo>
                  <a:close/>
                  <a:moveTo>
                    <a:pt x="47753" y="54034"/>
                  </a:moveTo>
                  <a:cubicBezTo>
                    <a:pt x="52749" y="54034"/>
                    <a:pt x="56747" y="58031"/>
                    <a:pt x="56747" y="63028"/>
                  </a:cubicBezTo>
                  <a:cubicBezTo>
                    <a:pt x="56747" y="68024"/>
                    <a:pt x="52749" y="72022"/>
                    <a:pt x="47753" y="72022"/>
                  </a:cubicBezTo>
                  <a:cubicBezTo>
                    <a:pt x="42756" y="72022"/>
                    <a:pt x="38759" y="68024"/>
                    <a:pt x="38759" y="63028"/>
                  </a:cubicBezTo>
                  <a:cubicBezTo>
                    <a:pt x="38759" y="58031"/>
                    <a:pt x="42756" y="54034"/>
                    <a:pt x="47753" y="54034"/>
                  </a:cubicBezTo>
                  <a:close/>
                  <a:moveTo>
                    <a:pt x="126198" y="53035"/>
                  </a:moveTo>
                  <a:cubicBezTo>
                    <a:pt x="131694" y="53035"/>
                    <a:pt x="136191" y="57532"/>
                    <a:pt x="136191" y="63028"/>
                  </a:cubicBezTo>
                  <a:cubicBezTo>
                    <a:pt x="136191" y="68524"/>
                    <a:pt x="131694" y="73021"/>
                    <a:pt x="126198" y="73021"/>
                  </a:cubicBezTo>
                  <a:cubicBezTo>
                    <a:pt x="120631" y="73021"/>
                    <a:pt x="116205" y="68524"/>
                    <a:pt x="116205" y="63028"/>
                  </a:cubicBezTo>
                  <a:cubicBezTo>
                    <a:pt x="116205" y="57461"/>
                    <a:pt x="120702" y="53035"/>
                    <a:pt x="126198" y="53035"/>
                  </a:cubicBezTo>
                  <a:close/>
                  <a:moveTo>
                    <a:pt x="283162" y="50822"/>
                  </a:moveTo>
                  <a:cubicBezTo>
                    <a:pt x="289872" y="50822"/>
                    <a:pt x="295368" y="56247"/>
                    <a:pt x="295368" y="63028"/>
                  </a:cubicBezTo>
                  <a:cubicBezTo>
                    <a:pt x="295368" y="69809"/>
                    <a:pt x="289872" y="75305"/>
                    <a:pt x="283162" y="75234"/>
                  </a:cubicBezTo>
                  <a:cubicBezTo>
                    <a:pt x="276452" y="75234"/>
                    <a:pt x="270956" y="69809"/>
                    <a:pt x="270956" y="63028"/>
                  </a:cubicBezTo>
                  <a:cubicBezTo>
                    <a:pt x="270956" y="56318"/>
                    <a:pt x="276381" y="50822"/>
                    <a:pt x="283162" y="50822"/>
                  </a:cubicBezTo>
                  <a:close/>
                  <a:moveTo>
                    <a:pt x="361536" y="49466"/>
                  </a:moveTo>
                  <a:cubicBezTo>
                    <a:pt x="369031" y="49466"/>
                    <a:pt x="375098" y="55533"/>
                    <a:pt x="375098" y="63028"/>
                  </a:cubicBezTo>
                  <a:cubicBezTo>
                    <a:pt x="375098" y="70523"/>
                    <a:pt x="369031" y="76590"/>
                    <a:pt x="361536" y="76590"/>
                  </a:cubicBezTo>
                  <a:cubicBezTo>
                    <a:pt x="354041" y="76590"/>
                    <a:pt x="347974" y="70523"/>
                    <a:pt x="347974" y="63028"/>
                  </a:cubicBezTo>
                  <a:cubicBezTo>
                    <a:pt x="347974" y="55533"/>
                    <a:pt x="354041" y="49466"/>
                    <a:pt x="361536" y="49466"/>
                  </a:cubicBezTo>
                  <a:close/>
                  <a:moveTo>
                    <a:pt x="518428" y="46396"/>
                  </a:moveTo>
                  <a:cubicBezTo>
                    <a:pt x="527636" y="46396"/>
                    <a:pt x="535060" y="53819"/>
                    <a:pt x="535060" y="63027"/>
                  </a:cubicBezTo>
                  <a:cubicBezTo>
                    <a:pt x="535060" y="72235"/>
                    <a:pt x="527636" y="79730"/>
                    <a:pt x="518428" y="79659"/>
                  </a:cubicBezTo>
                  <a:cubicBezTo>
                    <a:pt x="509220" y="79659"/>
                    <a:pt x="501797" y="72235"/>
                    <a:pt x="501797" y="63027"/>
                  </a:cubicBezTo>
                  <a:cubicBezTo>
                    <a:pt x="501797" y="53819"/>
                    <a:pt x="509220" y="46396"/>
                    <a:pt x="518428" y="46396"/>
                  </a:cubicBezTo>
                  <a:close/>
                  <a:moveTo>
                    <a:pt x="596946" y="44612"/>
                  </a:moveTo>
                  <a:cubicBezTo>
                    <a:pt x="607082" y="44612"/>
                    <a:pt x="615362" y="52821"/>
                    <a:pt x="615362" y="63028"/>
                  </a:cubicBezTo>
                  <a:cubicBezTo>
                    <a:pt x="615362" y="73235"/>
                    <a:pt x="607082" y="81515"/>
                    <a:pt x="596946" y="81444"/>
                  </a:cubicBezTo>
                  <a:cubicBezTo>
                    <a:pt x="586810" y="81444"/>
                    <a:pt x="578530" y="73235"/>
                    <a:pt x="578530" y="63028"/>
                  </a:cubicBezTo>
                  <a:cubicBezTo>
                    <a:pt x="578530" y="52892"/>
                    <a:pt x="586739" y="44612"/>
                    <a:pt x="596946" y="44612"/>
                  </a:cubicBezTo>
                  <a:close/>
                  <a:moveTo>
                    <a:pt x="753766" y="40400"/>
                  </a:moveTo>
                  <a:cubicBezTo>
                    <a:pt x="766258" y="40400"/>
                    <a:pt x="776394" y="50536"/>
                    <a:pt x="776394" y="63027"/>
                  </a:cubicBezTo>
                  <a:cubicBezTo>
                    <a:pt x="776394" y="75519"/>
                    <a:pt x="766258" y="85726"/>
                    <a:pt x="753766" y="85655"/>
                  </a:cubicBezTo>
                  <a:cubicBezTo>
                    <a:pt x="741275" y="85655"/>
                    <a:pt x="731139" y="75519"/>
                    <a:pt x="731139" y="63027"/>
                  </a:cubicBezTo>
                  <a:cubicBezTo>
                    <a:pt x="731139" y="50536"/>
                    <a:pt x="741275" y="40400"/>
                    <a:pt x="753766" y="40400"/>
                  </a:cubicBezTo>
                  <a:close/>
                  <a:moveTo>
                    <a:pt x="832283" y="37973"/>
                  </a:moveTo>
                  <a:cubicBezTo>
                    <a:pt x="846131" y="37973"/>
                    <a:pt x="857337" y="49180"/>
                    <a:pt x="857337" y="63027"/>
                  </a:cubicBezTo>
                  <a:cubicBezTo>
                    <a:pt x="857337" y="76875"/>
                    <a:pt x="846059" y="88153"/>
                    <a:pt x="832283" y="88153"/>
                  </a:cubicBezTo>
                  <a:cubicBezTo>
                    <a:pt x="818436" y="88153"/>
                    <a:pt x="807229" y="76875"/>
                    <a:pt x="807229" y="63027"/>
                  </a:cubicBezTo>
                  <a:cubicBezTo>
                    <a:pt x="807229" y="49180"/>
                    <a:pt x="818436" y="37973"/>
                    <a:pt x="832283" y="37973"/>
                  </a:cubicBezTo>
                  <a:close/>
                  <a:moveTo>
                    <a:pt x="8566" y="15275"/>
                  </a:moveTo>
                  <a:cubicBezTo>
                    <a:pt x="11492" y="15275"/>
                    <a:pt x="14062" y="16774"/>
                    <a:pt x="15632" y="19058"/>
                  </a:cubicBezTo>
                  <a:cubicBezTo>
                    <a:pt x="16489" y="20414"/>
                    <a:pt x="17060" y="22056"/>
                    <a:pt x="17060" y="23841"/>
                  </a:cubicBezTo>
                  <a:cubicBezTo>
                    <a:pt x="17060" y="24412"/>
                    <a:pt x="17060" y="24983"/>
                    <a:pt x="16917" y="25554"/>
                  </a:cubicBezTo>
                  <a:cubicBezTo>
                    <a:pt x="16703" y="26696"/>
                    <a:pt x="16275" y="27695"/>
                    <a:pt x="15632" y="28623"/>
                  </a:cubicBezTo>
                  <a:cubicBezTo>
                    <a:pt x="14062" y="30907"/>
                    <a:pt x="11492" y="32406"/>
                    <a:pt x="8566" y="32406"/>
                  </a:cubicBezTo>
                  <a:cubicBezTo>
                    <a:pt x="7923" y="32406"/>
                    <a:pt x="7352" y="32335"/>
                    <a:pt x="6852" y="32192"/>
                  </a:cubicBezTo>
                  <a:cubicBezTo>
                    <a:pt x="5139" y="31835"/>
                    <a:pt x="3640" y="30979"/>
                    <a:pt x="2498" y="29836"/>
                  </a:cubicBezTo>
                  <a:cubicBezTo>
                    <a:pt x="2141" y="29480"/>
                    <a:pt x="1784" y="29051"/>
                    <a:pt x="1428" y="28623"/>
                  </a:cubicBezTo>
                  <a:cubicBezTo>
                    <a:pt x="785" y="27695"/>
                    <a:pt x="357" y="26696"/>
                    <a:pt x="143" y="25554"/>
                  </a:cubicBezTo>
                  <a:cubicBezTo>
                    <a:pt x="71" y="24983"/>
                    <a:pt x="0" y="24412"/>
                    <a:pt x="0" y="23841"/>
                  </a:cubicBezTo>
                  <a:cubicBezTo>
                    <a:pt x="0" y="23270"/>
                    <a:pt x="71" y="22627"/>
                    <a:pt x="143" y="22127"/>
                  </a:cubicBezTo>
                  <a:cubicBezTo>
                    <a:pt x="428" y="20985"/>
                    <a:pt x="857" y="19986"/>
                    <a:pt x="1428" y="19058"/>
                  </a:cubicBezTo>
                  <a:cubicBezTo>
                    <a:pt x="1784" y="18630"/>
                    <a:pt x="2141" y="18202"/>
                    <a:pt x="2498" y="17773"/>
                  </a:cubicBezTo>
                  <a:cubicBezTo>
                    <a:pt x="3640" y="16631"/>
                    <a:pt x="5139" y="15775"/>
                    <a:pt x="6852" y="15418"/>
                  </a:cubicBezTo>
                  <a:cubicBezTo>
                    <a:pt x="7423" y="15346"/>
                    <a:pt x="7994" y="15275"/>
                    <a:pt x="8566" y="15275"/>
                  </a:cubicBezTo>
                  <a:close/>
                  <a:moveTo>
                    <a:pt x="87011" y="14347"/>
                  </a:moveTo>
                  <a:cubicBezTo>
                    <a:pt x="92294" y="14347"/>
                    <a:pt x="96505" y="18630"/>
                    <a:pt x="96505" y="23840"/>
                  </a:cubicBezTo>
                  <a:cubicBezTo>
                    <a:pt x="96505" y="24483"/>
                    <a:pt x="96434" y="25125"/>
                    <a:pt x="96291" y="25768"/>
                  </a:cubicBezTo>
                  <a:cubicBezTo>
                    <a:pt x="95363" y="30051"/>
                    <a:pt x="91580" y="33263"/>
                    <a:pt x="87011" y="33334"/>
                  </a:cubicBezTo>
                  <a:cubicBezTo>
                    <a:pt x="82443" y="33334"/>
                    <a:pt x="78589" y="30051"/>
                    <a:pt x="77732" y="25768"/>
                  </a:cubicBezTo>
                  <a:cubicBezTo>
                    <a:pt x="77589" y="25125"/>
                    <a:pt x="77518" y="24483"/>
                    <a:pt x="77518" y="23840"/>
                  </a:cubicBezTo>
                  <a:cubicBezTo>
                    <a:pt x="77518" y="18558"/>
                    <a:pt x="81801" y="14347"/>
                    <a:pt x="87011" y="14347"/>
                  </a:cubicBezTo>
                  <a:close/>
                  <a:moveTo>
                    <a:pt x="243832" y="12205"/>
                  </a:moveTo>
                  <a:cubicBezTo>
                    <a:pt x="250256" y="12205"/>
                    <a:pt x="255467" y="17416"/>
                    <a:pt x="255467" y="23840"/>
                  </a:cubicBezTo>
                  <a:cubicBezTo>
                    <a:pt x="255467" y="24625"/>
                    <a:pt x="255395" y="25410"/>
                    <a:pt x="255253" y="26195"/>
                  </a:cubicBezTo>
                  <a:cubicBezTo>
                    <a:pt x="254182" y="31477"/>
                    <a:pt x="249471" y="35475"/>
                    <a:pt x="243832" y="35475"/>
                  </a:cubicBezTo>
                  <a:cubicBezTo>
                    <a:pt x="238193" y="35475"/>
                    <a:pt x="233482" y="31477"/>
                    <a:pt x="232411" y="26195"/>
                  </a:cubicBezTo>
                  <a:cubicBezTo>
                    <a:pt x="232268" y="25410"/>
                    <a:pt x="232197" y="24625"/>
                    <a:pt x="232197" y="23840"/>
                  </a:cubicBezTo>
                  <a:cubicBezTo>
                    <a:pt x="232197" y="17416"/>
                    <a:pt x="237408" y="12205"/>
                    <a:pt x="243832" y="12205"/>
                  </a:cubicBezTo>
                  <a:close/>
                  <a:moveTo>
                    <a:pt x="322349" y="10921"/>
                  </a:moveTo>
                  <a:cubicBezTo>
                    <a:pt x="324990" y="10921"/>
                    <a:pt x="327489" y="11778"/>
                    <a:pt x="329559" y="13134"/>
                  </a:cubicBezTo>
                  <a:cubicBezTo>
                    <a:pt x="332913" y="15489"/>
                    <a:pt x="335198" y="19415"/>
                    <a:pt x="335198" y="23841"/>
                  </a:cubicBezTo>
                  <a:cubicBezTo>
                    <a:pt x="335198" y="24697"/>
                    <a:pt x="335055" y="25554"/>
                    <a:pt x="334912" y="26410"/>
                  </a:cubicBezTo>
                  <a:cubicBezTo>
                    <a:pt x="334270" y="29765"/>
                    <a:pt x="332271" y="32620"/>
                    <a:pt x="329559" y="34476"/>
                  </a:cubicBezTo>
                  <a:cubicBezTo>
                    <a:pt x="327489" y="35904"/>
                    <a:pt x="324990" y="36689"/>
                    <a:pt x="322349" y="36689"/>
                  </a:cubicBezTo>
                  <a:cubicBezTo>
                    <a:pt x="321493" y="36689"/>
                    <a:pt x="320636" y="36546"/>
                    <a:pt x="319780" y="36404"/>
                  </a:cubicBezTo>
                  <a:cubicBezTo>
                    <a:pt x="314783" y="35404"/>
                    <a:pt x="310786" y="31407"/>
                    <a:pt x="309787" y="26410"/>
                  </a:cubicBezTo>
                  <a:cubicBezTo>
                    <a:pt x="309572" y="25625"/>
                    <a:pt x="309501" y="24697"/>
                    <a:pt x="309501" y="23841"/>
                  </a:cubicBezTo>
                  <a:cubicBezTo>
                    <a:pt x="309501" y="17631"/>
                    <a:pt x="313927" y="12420"/>
                    <a:pt x="319780" y="11207"/>
                  </a:cubicBezTo>
                  <a:cubicBezTo>
                    <a:pt x="320565" y="10992"/>
                    <a:pt x="321493" y="10921"/>
                    <a:pt x="322349" y="10921"/>
                  </a:cubicBezTo>
                  <a:close/>
                  <a:moveTo>
                    <a:pt x="479098" y="7994"/>
                  </a:moveTo>
                  <a:cubicBezTo>
                    <a:pt x="484594" y="7994"/>
                    <a:pt x="489376" y="10778"/>
                    <a:pt x="492232" y="14989"/>
                  </a:cubicBezTo>
                  <a:cubicBezTo>
                    <a:pt x="493945" y="17559"/>
                    <a:pt x="494944" y="20557"/>
                    <a:pt x="494944" y="23840"/>
                  </a:cubicBezTo>
                  <a:cubicBezTo>
                    <a:pt x="494944" y="24982"/>
                    <a:pt x="494873" y="26053"/>
                    <a:pt x="494659" y="27052"/>
                  </a:cubicBezTo>
                  <a:cubicBezTo>
                    <a:pt x="494230" y="29122"/>
                    <a:pt x="493445" y="30978"/>
                    <a:pt x="492303" y="32691"/>
                  </a:cubicBezTo>
                  <a:cubicBezTo>
                    <a:pt x="489519" y="36903"/>
                    <a:pt x="484665" y="39615"/>
                    <a:pt x="479098" y="39615"/>
                  </a:cubicBezTo>
                  <a:cubicBezTo>
                    <a:pt x="477956" y="39615"/>
                    <a:pt x="476885" y="39472"/>
                    <a:pt x="475886" y="39258"/>
                  </a:cubicBezTo>
                  <a:cubicBezTo>
                    <a:pt x="472816" y="38687"/>
                    <a:pt x="470033" y="37117"/>
                    <a:pt x="467891" y="34975"/>
                  </a:cubicBezTo>
                  <a:cubicBezTo>
                    <a:pt x="467177" y="34262"/>
                    <a:pt x="466535" y="33477"/>
                    <a:pt x="465964" y="32620"/>
                  </a:cubicBezTo>
                  <a:cubicBezTo>
                    <a:pt x="464822" y="30978"/>
                    <a:pt x="464037" y="29051"/>
                    <a:pt x="463608" y="26981"/>
                  </a:cubicBezTo>
                  <a:cubicBezTo>
                    <a:pt x="463466" y="25910"/>
                    <a:pt x="463323" y="24911"/>
                    <a:pt x="463323" y="23769"/>
                  </a:cubicBezTo>
                  <a:cubicBezTo>
                    <a:pt x="463323" y="22627"/>
                    <a:pt x="463394" y="21556"/>
                    <a:pt x="463608" y="20557"/>
                  </a:cubicBezTo>
                  <a:cubicBezTo>
                    <a:pt x="464037" y="18487"/>
                    <a:pt x="464822" y="16631"/>
                    <a:pt x="465964" y="14918"/>
                  </a:cubicBezTo>
                  <a:cubicBezTo>
                    <a:pt x="466535" y="14061"/>
                    <a:pt x="467177" y="13276"/>
                    <a:pt x="467891" y="12562"/>
                  </a:cubicBezTo>
                  <a:cubicBezTo>
                    <a:pt x="470033" y="10421"/>
                    <a:pt x="472816" y="8922"/>
                    <a:pt x="475886" y="8280"/>
                  </a:cubicBezTo>
                  <a:cubicBezTo>
                    <a:pt x="476956" y="8137"/>
                    <a:pt x="478027" y="7994"/>
                    <a:pt x="479098" y="7994"/>
                  </a:cubicBezTo>
                  <a:close/>
                  <a:moveTo>
                    <a:pt x="557687" y="6352"/>
                  </a:moveTo>
                  <a:cubicBezTo>
                    <a:pt x="567323" y="6352"/>
                    <a:pt x="575175" y="14204"/>
                    <a:pt x="575175" y="23840"/>
                  </a:cubicBezTo>
                  <a:cubicBezTo>
                    <a:pt x="575175" y="24982"/>
                    <a:pt x="575032" y="26196"/>
                    <a:pt x="574818" y="27338"/>
                  </a:cubicBezTo>
                  <a:cubicBezTo>
                    <a:pt x="573176" y="35332"/>
                    <a:pt x="566110" y="41328"/>
                    <a:pt x="557687" y="41328"/>
                  </a:cubicBezTo>
                  <a:cubicBezTo>
                    <a:pt x="549264" y="41328"/>
                    <a:pt x="542198" y="35332"/>
                    <a:pt x="540556" y="27338"/>
                  </a:cubicBezTo>
                  <a:cubicBezTo>
                    <a:pt x="540342" y="26196"/>
                    <a:pt x="540199" y="25053"/>
                    <a:pt x="540199" y="23840"/>
                  </a:cubicBezTo>
                  <a:cubicBezTo>
                    <a:pt x="540199" y="14204"/>
                    <a:pt x="548051" y="6352"/>
                    <a:pt x="557687" y="6352"/>
                  </a:cubicBezTo>
                  <a:close/>
                  <a:moveTo>
                    <a:pt x="714579" y="2284"/>
                  </a:moveTo>
                  <a:cubicBezTo>
                    <a:pt x="726428" y="2284"/>
                    <a:pt x="736064" y="11920"/>
                    <a:pt x="736064" y="23769"/>
                  </a:cubicBezTo>
                  <a:cubicBezTo>
                    <a:pt x="736064" y="25268"/>
                    <a:pt x="735922" y="26696"/>
                    <a:pt x="735636" y="28123"/>
                  </a:cubicBezTo>
                  <a:cubicBezTo>
                    <a:pt x="733638" y="37974"/>
                    <a:pt x="724929" y="45326"/>
                    <a:pt x="714579" y="45326"/>
                  </a:cubicBezTo>
                  <a:cubicBezTo>
                    <a:pt x="704229" y="45326"/>
                    <a:pt x="695521" y="37902"/>
                    <a:pt x="693522" y="28123"/>
                  </a:cubicBezTo>
                  <a:cubicBezTo>
                    <a:pt x="693237" y="26696"/>
                    <a:pt x="693094" y="25268"/>
                    <a:pt x="693094" y="23769"/>
                  </a:cubicBezTo>
                  <a:cubicBezTo>
                    <a:pt x="693094" y="11920"/>
                    <a:pt x="702730" y="2284"/>
                    <a:pt x="714579" y="2284"/>
                  </a:cubicBezTo>
                  <a:close/>
                  <a:moveTo>
                    <a:pt x="793025" y="0"/>
                  </a:moveTo>
                  <a:cubicBezTo>
                    <a:pt x="797950" y="0"/>
                    <a:pt x="802518" y="1499"/>
                    <a:pt x="806373" y="4069"/>
                  </a:cubicBezTo>
                  <a:cubicBezTo>
                    <a:pt x="812725" y="8351"/>
                    <a:pt x="816865" y="15632"/>
                    <a:pt x="816865" y="23841"/>
                  </a:cubicBezTo>
                  <a:cubicBezTo>
                    <a:pt x="816865" y="25483"/>
                    <a:pt x="816651" y="27053"/>
                    <a:pt x="816366" y="28623"/>
                  </a:cubicBezTo>
                  <a:cubicBezTo>
                    <a:pt x="815081" y="34833"/>
                    <a:pt x="811369" y="40187"/>
                    <a:pt x="806373" y="43613"/>
                  </a:cubicBezTo>
                  <a:cubicBezTo>
                    <a:pt x="802518" y="46183"/>
                    <a:pt x="797950" y="47682"/>
                    <a:pt x="793025" y="47682"/>
                  </a:cubicBezTo>
                  <a:cubicBezTo>
                    <a:pt x="791383" y="47682"/>
                    <a:pt x="789813" y="47467"/>
                    <a:pt x="788242" y="47182"/>
                  </a:cubicBezTo>
                  <a:cubicBezTo>
                    <a:pt x="778892" y="45255"/>
                    <a:pt x="771611" y="37903"/>
                    <a:pt x="769684" y="28623"/>
                  </a:cubicBezTo>
                  <a:cubicBezTo>
                    <a:pt x="769327" y="27124"/>
                    <a:pt x="769184" y="25483"/>
                    <a:pt x="769184" y="23841"/>
                  </a:cubicBezTo>
                  <a:cubicBezTo>
                    <a:pt x="769184" y="12349"/>
                    <a:pt x="777393" y="2712"/>
                    <a:pt x="788242" y="500"/>
                  </a:cubicBezTo>
                  <a:cubicBezTo>
                    <a:pt x="789741" y="143"/>
                    <a:pt x="791383" y="0"/>
                    <a:pt x="793025" y="0"/>
                  </a:cubicBezTo>
                  <a:close/>
                </a:path>
              </a:pathLst>
            </a:custGeom>
            <a:gradFill flip="none" rotWithShape="1">
              <a:gsLst>
                <a:gs pos="1000">
                  <a:schemeClr val="bg1"/>
                </a:gs>
                <a:gs pos="83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 w="70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zh-CN" altLang="en-US" kern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35" name="任意多边形: 形状 68"/>
            <p:cNvSpPr/>
            <p:nvPr/>
          </p:nvSpPr>
          <p:spPr>
            <a:xfrm flipH="1">
              <a:off x="7291576" y="1530520"/>
              <a:ext cx="641172" cy="279230"/>
            </a:xfrm>
            <a:custGeom>
              <a:avLst/>
              <a:gdLst>
                <a:gd name="connsiteX0" fmla="*/ 8566 w 977755"/>
                <a:gd name="connsiteY0" fmla="*/ 329059 h 361466"/>
                <a:gd name="connsiteX1" fmla="*/ 15632 w 977755"/>
                <a:gd name="connsiteY1" fmla="*/ 332842 h 361466"/>
                <a:gd name="connsiteX2" fmla="*/ 17060 w 977755"/>
                <a:gd name="connsiteY2" fmla="*/ 337625 h 361466"/>
                <a:gd name="connsiteX3" fmla="*/ 16417 w 977755"/>
                <a:gd name="connsiteY3" fmla="*/ 340979 h 361466"/>
                <a:gd name="connsiteX4" fmla="*/ 15632 w 977755"/>
                <a:gd name="connsiteY4" fmla="*/ 342407 h 361466"/>
                <a:gd name="connsiteX5" fmla="*/ 14633 w 977755"/>
                <a:gd name="connsiteY5" fmla="*/ 343620 h 361466"/>
                <a:gd name="connsiteX6" fmla="*/ 8566 w 977755"/>
                <a:gd name="connsiteY6" fmla="*/ 346119 h 361466"/>
                <a:gd name="connsiteX7" fmla="*/ 6852 w 977755"/>
                <a:gd name="connsiteY7" fmla="*/ 345976 h 361466"/>
                <a:gd name="connsiteX8" fmla="*/ 2498 w 977755"/>
                <a:gd name="connsiteY8" fmla="*/ 343620 h 361466"/>
                <a:gd name="connsiteX9" fmla="*/ 1428 w 977755"/>
                <a:gd name="connsiteY9" fmla="*/ 342336 h 361466"/>
                <a:gd name="connsiteX10" fmla="*/ 642 w 977755"/>
                <a:gd name="connsiteY10" fmla="*/ 340908 h 361466"/>
                <a:gd name="connsiteX11" fmla="*/ 143 w 977755"/>
                <a:gd name="connsiteY11" fmla="*/ 339338 h 361466"/>
                <a:gd name="connsiteX12" fmla="*/ 0 w 977755"/>
                <a:gd name="connsiteY12" fmla="*/ 337625 h 361466"/>
                <a:gd name="connsiteX13" fmla="*/ 143 w 977755"/>
                <a:gd name="connsiteY13" fmla="*/ 335911 h 361466"/>
                <a:gd name="connsiteX14" fmla="*/ 1428 w 977755"/>
                <a:gd name="connsiteY14" fmla="*/ 332842 h 361466"/>
                <a:gd name="connsiteX15" fmla="*/ 2498 w 977755"/>
                <a:gd name="connsiteY15" fmla="*/ 331557 h 361466"/>
                <a:gd name="connsiteX16" fmla="*/ 6852 w 977755"/>
                <a:gd name="connsiteY16" fmla="*/ 329202 h 361466"/>
                <a:gd name="connsiteX17" fmla="*/ 8566 w 977755"/>
                <a:gd name="connsiteY17" fmla="*/ 329059 h 361466"/>
                <a:gd name="connsiteX18" fmla="*/ 86939 w 977755"/>
                <a:gd name="connsiteY18" fmla="*/ 328060 h 361466"/>
                <a:gd name="connsiteX19" fmla="*/ 96433 w 977755"/>
                <a:gd name="connsiteY19" fmla="*/ 337554 h 361466"/>
                <a:gd name="connsiteX20" fmla="*/ 95719 w 977755"/>
                <a:gd name="connsiteY20" fmla="*/ 341265 h 361466"/>
                <a:gd name="connsiteX21" fmla="*/ 93578 w 977755"/>
                <a:gd name="connsiteY21" fmla="*/ 344263 h 361466"/>
                <a:gd name="connsiteX22" fmla="*/ 86868 w 977755"/>
                <a:gd name="connsiteY22" fmla="*/ 347047 h 361466"/>
                <a:gd name="connsiteX23" fmla="*/ 80158 w 977755"/>
                <a:gd name="connsiteY23" fmla="*/ 344263 h 361466"/>
                <a:gd name="connsiteX24" fmla="*/ 78160 w 977755"/>
                <a:gd name="connsiteY24" fmla="*/ 341265 h 361466"/>
                <a:gd name="connsiteX25" fmla="*/ 77446 w 977755"/>
                <a:gd name="connsiteY25" fmla="*/ 337554 h 361466"/>
                <a:gd name="connsiteX26" fmla="*/ 86939 w 977755"/>
                <a:gd name="connsiteY26" fmla="*/ 328060 h 361466"/>
                <a:gd name="connsiteX27" fmla="*/ 243903 w 977755"/>
                <a:gd name="connsiteY27" fmla="*/ 325990 h 361466"/>
                <a:gd name="connsiteX28" fmla="*/ 255538 w 977755"/>
                <a:gd name="connsiteY28" fmla="*/ 337625 h 361466"/>
                <a:gd name="connsiteX29" fmla="*/ 254610 w 977755"/>
                <a:gd name="connsiteY29" fmla="*/ 342122 h 361466"/>
                <a:gd name="connsiteX30" fmla="*/ 252111 w 977755"/>
                <a:gd name="connsiteY30" fmla="*/ 345834 h 361466"/>
                <a:gd name="connsiteX31" fmla="*/ 243903 w 977755"/>
                <a:gd name="connsiteY31" fmla="*/ 349260 h 361466"/>
                <a:gd name="connsiteX32" fmla="*/ 235694 w 977755"/>
                <a:gd name="connsiteY32" fmla="*/ 345834 h 361466"/>
                <a:gd name="connsiteX33" fmla="*/ 233196 w 977755"/>
                <a:gd name="connsiteY33" fmla="*/ 342122 h 361466"/>
                <a:gd name="connsiteX34" fmla="*/ 232268 w 977755"/>
                <a:gd name="connsiteY34" fmla="*/ 337625 h 361466"/>
                <a:gd name="connsiteX35" fmla="*/ 243903 w 977755"/>
                <a:gd name="connsiteY35" fmla="*/ 325990 h 361466"/>
                <a:gd name="connsiteX36" fmla="*/ 322349 w 977755"/>
                <a:gd name="connsiteY36" fmla="*/ 324705 h 361466"/>
                <a:gd name="connsiteX37" fmla="*/ 329559 w 977755"/>
                <a:gd name="connsiteY37" fmla="*/ 326918 h 361466"/>
                <a:gd name="connsiteX38" fmla="*/ 335198 w 977755"/>
                <a:gd name="connsiteY38" fmla="*/ 337625 h 361466"/>
                <a:gd name="connsiteX39" fmla="*/ 334198 w 977755"/>
                <a:gd name="connsiteY39" fmla="*/ 342621 h 361466"/>
                <a:gd name="connsiteX40" fmla="*/ 331414 w 977755"/>
                <a:gd name="connsiteY40" fmla="*/ 346690 h 361466"/>
                <a:gd name="connsiteX41" fmla="*/ 329559 w 977755"/>
                <a:gd name="connsiteY41" fmla="*/ 348260 h 361466"/>
                <a:gd name="connsiteX42" fmla="*/ 322349 w 977755"/>
                <a:gd name="connsiteY42" fmla="*/ 350473 h 361466"/>
                <a:gd name="connsiteX43" fmla="*/ 319780 w 977755"/>
                <a:gd name="connsiteY43" fmla="*/ 350188 h 361466"/>
                <a:gd name="connsiteX44" fmla="*/ 313284 w 977755"/>
                <a:gd name="connsiteY44" fmla="*/ 346690 h 361466"/>
                <a:gd name="connsiteX45" fmla="*/ 310500 w 977755"/>
                <a:gd name="connsiteY45" fmla="*/ 342621 h 361466"/>
                <a:gd name="connsiteX46" fmla="*/ 309501 w 977755"/>
                <a:gd name="connsiteY46" fmla="*/ 337625 h 361466"/>
                <a:gd name="connsiteX47" fmla="*/ 319780 w 977755"/>
                <a:gd name="connsiteY47" fmla="*/ 324990 h 361466"/>
                <a:gd name="connsiteX48" fmla="*/ 322349 w 977755"/>
                <a:gd name="connsiteY48" fmla="*/ 324705 h 361466"/>
                <a:gd name="connsiteX49" fmla="*/ 479098 w 977755"/>
                <a:gd name="connsiteY49" fmla="*/ 321707 h 361466"/>
                <a:gd name="connsiteX50" fmla="*/ 492232 w 977755"/>
                <a:gd name="connsiteY50" fmla="*/ 328702 h 361466"/>
                <a:gd name="connsiteX51" fmla="*/ 494944 w 977755"/>
                <a:gd name="connsiteY51" fmla="*/ 337553 h 361466"/>
                <a:gd name="connsiteX52" fmla="*/ 493731 w 977755"/>
                <a:gd name="connsiteY52" fmla="*/ 343692 h 361466"/>
                <a:gd name="connsiteX53" fmla="*/ 492303 w 977755"/>
                <a:gd name="connsiteY53" fmla="*/ 346404 h 361466"/>
                <a:gd name="connsiteX54" fmla="*/ 490304 w 977755"/>
                <a:gd name="connsiteY54" fmla="*/ 348760 h 361466"/>
                <a:gd name="connsiteX55" fmla="*/ 479098 w 977755"/>
                <a:gd name="connsiteY55" fmla="*/ 353400 h 361466"/>
                <a:gd name="connsiteX56" fmla="*/ 475886 w 977755"/>
                <a:gd name="connsiteY56" fmla="*/ 353043 h 361466"/>
                <a:gd name="connsiteX57" fmla="*/ 467891 w 977755"/>
                <a:gd name="connsiteY57" fmla="*/ 348760 h 361466"/>
                <a:gd name="connsiteX58" fmla="*/ 465964 w 977755"/>
                <a:gd name="connsiteY58" fmla="*/ 346404 h 361466"/>
                <a:gd name="connsiteX59" fmla="*/ 464536 w 977755"/>
                <a:gd name="connsiteY59" fmla="*/ 343692 h 361466"/>
                <a:gd name="connsiteX60" fmla="*/ 463608 w 977755"/>
                <a:gd name="connsiteY60" fmla="*/ 340694 h 361466"/>
                <a:gd name="connsiteX61" fmla="*/ 463323 w 977755"/>
                <a:gd name="connsiteY61" fmla="*/ 337482 h 361466"/>
                <a:gd name="connsiteX62" fmla="*/ 463608 w 977755"/>
                <a:gd name="connsiteY62" fmla="*/ 334270 h 361466"/>
                <a:gd name="connsiteX63" fmla="*/ 465964 w 977755"/>
                <a:gd name="connsiteY63" fmla="*/ 328631 h 361466"/>
                <a:gd name="connsiteX64" fmla="*/ 467891 w 977755"/>
                <a:gd name="connsiteY64" fmla="*/ 326275 h 361466"/>
                <a:gd name="connsiteX65" fmla="*/ 475886 w 977755"/>
                <a:gd name="connsiteY65" fmla="*/ 321993 h 361466"/>
                <a:gd name="connsiteX66" fmla="*/ 479098 w 977755"/>
                <a:gd name="connsiteY66" fmla="*/ 321707 h 361466"/>
                <a:gd name="connsiteX67" fmla="*/ 557687 w 977755"/>
                <a:gd name="connsiteY67" fmla="*/ 320066 h 361466"/>
                <a:gd name="connsiteX68" fmla="*/ 575175 w 977755"/>
                <a:gd name="connsiteY68" fmla="*/ 337554 h 361466"/>
                <a:gd name="connsiteX69" fmla="*/ 573819 w 977755"/>
                <a:gd name="connsiteY69" fmla="*/ 344406 h 361466"/>
                <a:gd name="connsiteX70" fmla="*/ 570178 w 977755"/>
                <a:gd name="connsiteY70" fmla="*/ 349974 h 361466"/>
                <a:gd name="connsiteX71" fmla="*/ 557758 w 977755"/>
                <a:gd name="connsiteY71" fmla="*/ 355113 h 361466"/>
                <a:gd name="connsiteX72" fmla="*/ 545338 w 977755"/>
                <a:gd name="connsiteY72" fmla="*/ 349974 h 361466"/>
                <a:gd name="connsiteX73" fmla="*/ 541555 w 977755"/>
                <a:gd name="connsiteY73" fmla="*/ 344406 h 361466"/>
                <a:gd name="connsiteX74" fmla="*/ 540199 w 977755"/>
                <a:gd name="connsiteY74" fmla="*/ 337554 h 361466"/>
                <a:gd name="connsiteX75" fmla="*/ 557687 w 977755"/>
                <a:gd name="connsiteY75" fmla="*/ 320066 h 361466"/>
                <a:gd name="connsiteX76" fmla="*/ 714579 w 977755"/>
                <a:gd name="connsiteY76" fmla="*/ 316140 h 361466"/>
                <a:gd name="connsiteX77" fmla="*/ 736064 w 977755"/>
                <a:gd name="connsiteY77" fmla="*/ 337625 h 361466"/>
                <a:gd name="connsiteX78" fmla="*/ 734351 w 977755"/>
                <a:gd name="connsiteY78" fmla="*/ 345977 h 361466"/>
                <a:gd name="connsiteX79" fmla="*/ 729854 w 977755"/>
                <a:gd name="connsiteY79" fmla="*/ 352829 h 361466"/>
                <a:gd name="connsiteX80" fmla="*/ 714651 w 977755"/>
                <a:gd name="connsiteY80" fmla="*/ 359111 h 361466"/>
                <a:gd name="connsiteX81" fmla="*/ 699447 w 977755"/>
                <a:gd name="connsiteY81" fmla="*/ 352829 h 361466"/>
                <a:gd name="connsiteX82" fmla="*/ 694807 w 977755"/>
                <a:gd name="connsiteY82" fmla="*/ 345977 h 361466"/>
                <a:gd name="connsiteX83" fmla="*/ 693094 w 977755"/>
                <a:gd name="connsiteY83" fmla="*/ 337625 h 361466"/>
                <a:gd name="connsiteX84" fmla="*/ 714579 w 977755"/>
                <a:gd name="connsiteY84" fmla="*/ 316140 h 361466"/>
                <a:gd name="connsiteX85" fmla="*/ 793025 w 977755"/>
                <a:gd name="connsiteY85" fmla="*/ 313784 h 361466"/>
                <a:gd name="connsiteX86" fmla="*/ 806373 w 977755"/>
                <a:gd name="connsiteY86" fmla="*/ 317853 h 361466"/>
                <a:gd name="connsiteX87" fmla="*/ 816865 w 977755"/>
                <a:gd name="connsiteY87" fmla="*/ 337625 h 361466"/>
                <a:gd name="connsiteX88" fmla="*/ 815010 w 977755"/>
                <a:gd name="connsiteY88" fmla="*/ 346904 h 361466"/>
                <a:gd name="connsiteX89" fmla="*/ 809870 w 977755"/>
                <a:gd name="connsiteY89" fmla="*/ 354470 h 361466"/>
                <a:gd name="connsiteX90" fmla="*/ 806373 w 977755"/>
                <a:gd name="connsiteY90" fmla="*/ 357397 h 361466"/>
                <a:gd name="connsiteX91" fmla="*/ 793025 w 977755"/>
                <a:gd name="connsiteY91" fmla="*/ 361466 h 361466"/>
                <a:gd name="connsiteX92" fmla="*/ 788242 w 977755"/>
                <a:gd name="connsiteY92" fmla="*/ 360966 h 361466"/>
                <a:gd name="connsiteX93" fmla="*/ 776179 w 977755"/>
                <a:gd name="connsiteY93" fmla="*/ 354470 h 361466"/>
                <a:gd name="connsiteX94" fmla="*/ 771040 w 977755"/>
                <a:gd name="connsiteY94" fmla="*/ 346904 h 361466"/>
                <a:gd name="connsiteX95" fmla="*/ 769184 w 977755"/>
                <a:gd name="connsiteY95" fmla="*/ 337625 h 361466"/>
                <a:gd name="connsiteX96" fmla="*/ 788242 w 977755"/>
                <a:gd name="connsiteY96" fmla="*/ 314284 h 361466"/>
                <a:gd name="connsiteX97" fmla="*/ 793025 w 977755"/>
                <a:gd name="connsiteY97" fmla="*/ 313784 h 361466"/>
                <a:gd name="connsiteX98" fmla="*/ 47753 w 977755"/>
                <a:gd name="connsiteY98" fmla="*/ 289372 h 361466"/>
                <a:gd name="connsiteX99" fmla="*/ 56747 w 977755"/>
                <a:gd name="connsiteY99" fmla="*/ 298366 h 361466"/>
                <a:gd name="connsiteX100" fmla="*/ 47753 w 977755"/>
                <a:gd name="connsiteY100" fmla="*/ 307360 h 361466"/>
                <a:gd name="connsiteX101" fmla="*/ 38759 w 977755"/>
                <a:gd name="connsiteY101" fmla="*/ 298366 h 361466"/>
                <a:gd name="connsiteX102" fmla="*/ 47753 w 977755"/>
                <a:gd name="connsiteY102" fmla="*/ 289372 h 361466"/>
                <a:gd name="connsiteX103" fmla="*/ 126198 w 977755"/>
                <a:gd name="connsiteY103" fmla="*/ 288373 h 361466"/>
                <a:gd name="connsiteX104" fmla="*/ 136191 w 977755"/>
                <a:gd name="connsiteY104" fmla="*/ 298366 h 361466"/>
                <a:gd name="connsiteX105" fmla="*/ 126198 w 977755"/>
                <a:gd name="connsiteY105" fmla="*/ 308359 h 361466"/>
                <a:gd name="connsiteX106" fmla="*/ 116205 w 977755"/>
                <a:gd name="connsiteY106" fmla="*/ 298366 h 361466"/>
                <a:gd name="connsiteX107" fmla="*/ 126198 w 977755"/>
                <a:gd name="connsiteY107" fmla="*/ 288373 h 361466"/>
                <a:gd name="connsiteX108" fmla="*/ 283162 w 977755"/>
                <a:gd name="connsiteY108" fmla="*/ 286160 h 361466"/>
                <a:gd name="connsiteX109" fmla="*/ 295368 w 977755"/>
                <a:gd name="connsiteY109" fmla="*/ 298366 h 361466"/>
                <a:gd name="connsiteX110" fmla="*/ 283162 w 977755"/>
                <a:gd name="connsiteY110" fmla="*/ 310572 h 361466"/>
                <a:gd name="connsiteX111" fmla="*/ 270956 w 977755"/>
                <a:gd name="connsiteY111" fmla="*/ 298366 h 361466"/>
                <a:gd name="connsiteX112" fmla="*/ 283162 w 977755"/>
                <a:gd name="connsiteY112" fmla="*/ 286160 h 361466"/>
                <a:gd name="connsiteX113" fmla="*/ 361536 w 977755"/>
                <a:gd name="connsiteY113" fmla="*/ 284804 h 361466"/>
                <a:gd name="connsiteX114" fmla="*/ 375098 w 977755"/>
                <a:gd name="connsiteY114" fmla="*/ 298366 h 361466"/>
                <a:gd name="connsiteX115" fmla="*/ 361536 w 977755"/>
                <a:gd name="connsiteY115" fmla="*/ 311928 h 361466"/>
                <a:gd name="connsiteX116" fmla="*/ 347974 w 977755"/>
                <a:gd name="connsiteY116" fmla="*/ 298366 h 361466"/>
                <a:gd name="connsiteX117" fmla="*/ 361536 w 977755"/>
                <a:gd name="connsiteY117" fmla="*/ 284804 h 361466"/>
                <a:gd name="connsiteX118" fmla="*/ 518428 w 977755"/>
                <a:gd name="connsiteY118" fmla="*/ 281735 h 361466"/>
                <a:gd name="connsiteX119" fmla="*/ 535060 w 977755"/>
                <a:gd name="connsiteY119" fmla="*/ 298366 h 361466"/>
                <a:gd name="connsiteX120" fmla="*/ 518428 w 977755"/>
                <a:gd name="connsiteY120" fmla="*/ 314998 h 361466"/>
                <a:gd name="connsiteX121" fmla="*/ 501797 w 977755"/>
                <a:gd name="connsiteY121" fmla="*/ 298366 h 361466"/>
                <a:gd name="connsiteX122" fmla="*/ 518428 w 977755"/>
                <a:gd name="connsiteY122" fmla="*/ 281735 h 361466"/>
                <a:gd name="connsiteX123" fmla="*/ 596946 w 977755"/>
                <a:gd name="connsiteY123" fmla="*/ 279950 h 361466"/>
                <a:gd name="connsiteX124" fmla="*/ 615362 w 977755"/>
                <a:gd name="connsiteY124" fmla="*/ 298366 h 361466"/>
                <a:gd name="connsiteX125" fmla="*/ 596946 w 977755"/>
                <a:gd name="connsiteY125" fmla="*/ 316782 h 361466"/>
                <a:gd name="connsiteX126" fmla="*/ 578530 w 977755"/>
                <a:gd name="connsiteY126" fmla="*/ 298366 h 361466"/>
                <a:gd name="connsiteX127" fmla="*/ 596946 w 977755"/>
                <a:gd name="connsiteY127" fmla="*/ 279950 h 361466"/>
                <a:gd name="connsiteX128" fmla="*/ 753766 w 977755"/>
                <a:gd name="connsiteY128" fmla="*/ 275739 h 361466"/>
                <a:gd name="connsiteX129" fmla="*/ 776394 w 977755"/>
                <a:gd name="connsiteY129" fmla="*/ 298366 h 361466"/>
                <a:gd name="connsiteX130" fmla="*/ 753766 w 977755"/>
                <a:gd name="connsiteY130" fmla="*/ 320994 h 361466"/>
                <a:gd name="connsiteX131" fmla="*/ 731139 w 977755"/>
                <a:gd name="connsiteY131" fmla="*/ 298366 h 361466"/>
                <a:gd name="connsiteX132" fmla="*/ 753766 w 977755"/>
                <a:gd name="connsiteY132" fmla="*/ 275739 h 361466"/>
                <a:gd name="connsiteX133" fmla="*/ 832283 w 977755"/>
                <a:gd name="connsiteY133" fmla="*/ 273241 h 361466"/>
                <a:gd name="connsiteX134" fmla="*/ 857337 w 977755"/>
                <a:gd name="connsiteY134" fmla="*/ 298367 h 361466"/>
                <a:gd name="connsiteX135" fmla="*/ 832283 w 977755"/>
                <a:gd name="connsiteY135" fmla="*/ 323421 h 361466"/>
                <a:gd name="connsiteX136" fmla="*/ 807229 w 977755"/>
                <a:gd name="connsiteY136" fmla="*/ 298367 h 361466"/>
                <a:gd name="connsiteX137" fmla="*/ 832283 w 977755"/>
                <a:gd name="connsiteY137" fmla="*/ 273241 h 361466"/>
                <a:gd name="connsiteX138" fmla="*/ 86939 w 977755"/>
                <a:gd name="connsiteY138" fmla="*/ 249685 h 361466"/>
                <a:gd name="connsiteX139" fmla="*/ 96433 w 977755"/>
                <a:gd name="connsiteY139" fmla="*/ 259179 h 361466"/>
                <a:gd name="connsiteX140" fmla="*/ 86939 w 977755"/>
                <a:gd name="connsiteY140" fmla="*/ 268672 h 361466"/>
                <a:gd name="connsiteX141" fmla="*/ 77446 w 977755"/>
                <a:gd name="connsiteY141" fmla="*/ 259179 h 361466"/>
                <a:gd name="connsiteX142" fmla="*/ 86939 w 977755"/>
                <a:gd name="connsiteY142" fmla="*/ 249685 h 361466"/>
                <a:gd name="connsiteX143" fmla="*/ 165457 w 977755"/>
                <a:gd name="connsiteY143" fmla="*/ 248686 h 361466"/>
                <a:gd name="connsiteX144" fmla="*/ 174165 w 977755"/>
                <a:gd name="connsiteY144" fmla="*/ 253326 h 361466"/>
                <a:gd name="connsiteX145" fmla="*/ 175950 w 977755"/>
                <a:gd name="connsiteY145" fmla="*/ 259179 h 361466"/>
                <a:gd name="connsiteX146" fmla="*/ 174165 w 977755"/>
                <a:gd name="connsiteY146" fmla="*/ 265032 h 361466"/>
                <a:gd name="connsiteX147" fmla="*/ 165457 w 977755"/>
                <a:gd name="connsiteY147" fmla="*/ 269814 h 361466"/>
                <a:gd name="connsiteX148" fmla="*/ 163315 w 977755"/>
                <a:gd name="connsiteY148" fmla="*/ 269600 h 361466"/>
                <a:gd name="connsiteX149" fmla="*/ 158033 w 977755"/>
                <a:gd name="connsiteY149" fmla="*/ 266745 h 361466"/>
                <a:gd name="connsiteX150" fmla="*/ 156748 w 977755"/>
                <a:gd name="connsiteY150" fmla="*/ 265175 h 361466"/>
                <a:gd name="connsiteX151" fmla="*/ 155178 w 977755"/>
                <a:gd name="connsiteY151" fmla="*/ 261392 h 361466"/>
                <a:gd name="connsiteX152" fmla="*/ 154964 w 977755"/>
                <a:gd name="connsiteY152" fmla="*/ 259250 h 361466"/>
                <a:gd name="connsiteX153" fmla="*/ 155178 w 977755"/>
                <a:gd name="connsiteY153" fmla="*/ 257109 h 361466"/>
                <a:gd name="connsiteX154" fmla="*/ 156748 w 977755"/>
                <a:gd name="connsiteY154" fmla="*/ 253326 h 361466"/>
                <a:gd name="connsiteX155" fmla="*/ 158033 w 977755"/>
                <a:gd name="connsiteY155" fmla="*/ 251755 h 361466"/>
                <a:gd name="connsiteX156" fmla="*/ 163315 w 977755"/>
                <a:gd name="connsiteY156" fmla="*/ 248900 h 361466"/>
                <a:gd name="connsiteX157" fmla="*/ 165457 w 977755"/>
                <a:gd name="connsiteY157" fmla="*/ 248686 h 361466"/>
                <a:gd name="connsiteX158" fmla="*/ 322349 w 977755"/>
                <a:gd name="connsiteY158" fmla="*/ 246259 h 361466"/>
                <a:gd name="connsiteX159" fmla="*/ 329559 w 977755"/>
                <a:gd name="connsiteY159" fmla="*/ 248472 h 361466"/>
                <a:gd name="connsiteX160" fmla="*/ 335198 w 977755"/>
                <a:gd name="connsiteY160" fmla="*/ 259179 h 361466"/>
                <a:gd name="connsiteX161" fmla="*/ 329559 w 977755"/>
                <a:gd name="connsiteY161" fmla="*/ 269886 h 361466"/>
                <a:gd name="connsiteX162" fmla="*/ 322349 w 977755"/>
                <a:gd name="connsiteY162" fmla="*/ 272098 h 361466"/>
                <a:gd name="connsiteX163" fmla="*/ 319780 w 977755"/>
                <a:gd name="connsiteY163" fmla="*/ 271813 h 361466"/>
                <a:gd name="connsiteX164" fmla="*/ 309501 w 977755"/>
                <a:gd name="connsiteY164" fmla="*/ 259179 h 361466"/>
                <a:gd name="connsiteX165" fmla="*/ 319780 w 977755"/>
                <a:gd name="connsiteY165" fmla="*/ 246545 h 361466"/>
                <a:gd name="connsiteX166" fmla="*/ 322349 w 977755"/>
                <a:gd name="connsiteY166" fmla="*/ 246259 h 361466"/>
                <a:gd name="connsiteX167" fmla="*/ 400795 w 977755"/>
                <a:gd name="connsiteY167" fmla="*/ 244903 h 361466"/>
                <a:gd name="connsiteX168" fmla="*/ 415071 w 977755"/>
                <a:gd name="connsiteY168" fmla="*/ 259179 h 361466"/>
                <a:gd name="connsiteX169" fmla="*/ 400795 w 977755"/>
                <a:gd name="connsiteY169" fmla="*/ 273455 h 361466"/>
                <a:gd name="connsiteX170" fmla="*/ 386519 w 977755"/>
                <a:gd name="connsiteY170" fmla="*/ 259179 h 361466"/>
                <a:gd name="connsiteX171" fmla="*/ 400795 w 977755"/>
                <a:gd name="connsiteY171" fmla="*/ 244903 h 361466"/>
                <a:gd name="connsiteX172" fmla="*/ 557687 w 977755"/>
                <a:gd name="connsiteY172" fmla="*/ 241691 h 361466"/>
                <a:gd name="connsiteX173" fmla="*/ 575175 w 977755"/>
                <a:gd name="connsiteY173" fmla="*/ 259179 h 361466"/>
                <a:gd name="connsiteX174" fmla="*/ 557687 w 977755"/>
                <a:gd name="connsiteY174" fmla="*/ 276667 h 361466"/>
                <a:gd name="connsiteX175" fmla="*/ 540199 w 977755"/>
                <a:gd name="connsiteY175" fmla="*/ 259179 h 361466"/>
                <a:gd name="connsiteX176" fmla="*/ 557687 w 977755"/>
                <a:gd name="connsiteY176" fmla="*/ 241691 h 361466"/>
                <a:gd name="connsiteX177" fmla="*/ 636061 w 977755"/>
                <a:gd name="connsiteY177" fmla="*/ 239764 h 361466"/>
                <a:gd name="connsiteX178" fmla="*/ 652193 w 977755"/>
                <a:gd name="connsiteY178" fmla="*/ 248330 h 361466"/>
                <a:gd name="connsiteX179" fmla="*/ 655476 w 977755"/>
                <a:gd name="connsiteY179" fmla="*/ 259179 h 361466"/>
                <a:gd name="connsiteX180" fmla="*/ 652193 w 977755"/>
                <a:gd name="connsiteY180" fmla="*/ 270029 h 361466"/>
                <a:gd name="connsiteX181" fmla="*/ 636061 w 977755"/>
                <a:gd name="connsiteY181" fmla="*/ 278594 h 361466"/>
                <a:gd name="connsiteX182" fmla="*/ 632135 w 977755"/>
                <a:gd name="connsiteY182" fmla="*/ 278166 h 361466"/>
                <a:gd name="connsiteX183" fmla="*/ 622356 w 977755"/>
                <a:gd name="connsiteY183" fmla="*/ 272884 h 361466"/>
                <a:gd name="connsiteX184" fmla="*/ 620001 w 977755"/>
                <a:gd name="connsiteY184" fmla="*/ 270029 h 361466"/>
                <a:gd name="connsiteX185" fmla="*/ 617074 w 977755"/>
                <a:gd name="connsiteY185" fmla="*/ 263105 h 361466"/>
                <a:gd name="connsiteX186" fmla="*/ 616646 w 977755"/>
                <a:gd name="connsiteY186" fmla="*/ 259179 h 361466"/>
                <a:gd name="connsiteX187" fmla="*/ 617074 w 977755"/>
                <a:gd name="connsiteY187" fmla="*/ 255253 h 361466"/>
                <a:gd name="connsiteX188" fmla="*/ 620001 w 977755"/>
                <a:gd name="connsiteY188" fmla="*/ 248330 h 361466"/>
                <a:gd name="connsiteX189" fmla="*/ 622356 w 977755"/>
                <a:gd name="connsiteY189" fmla="*/ 245474 h 361466"/>
                <a:gd name="connsiteX190" fmla="*/ 632135 w 977755"/>
                <a:gd name="connsiteY190" fmla="*/ 240192 h 361466"/>
                <a:gd name="connsiteX191" fmla="*/ 636061 w 977755"/>
                <a:gd name="connsiteY191" fmla="*/ 239764 h 361466"/>
                <a:gd name="connsiteX192" fmla="*/ 793025 w 977755"/>
                <a:gd name="connsiteY192" fmla="*/ 235338 h 361466"/>
                <a:gd name="connsiteX193" fmla="*/ 806373 w 977755"/>
                <a:gd name="connsiteY193" fmla="*/ 239407 h 361466"/>
                <a:gd name="connsiteX194" fmla="*/ 816865 w 977755"/>
                <a:gd name="connsiteY194" fmla="*/ 259179 h 361466"/>
                <a:gd name="connsiteX195" fmla="*/ 806373 w 977755"/>
                <a:gd name="connsiteY195" fmla="*/ 278951 h 361466"/>
                <a:gd name="connsiteX196" fmla="*/ 793025 w 977755"/>
                <a:gd name="connsiteY196" fmla="*/ 283020 h 361466"/>
                <a:gd name="connsiteX197" fmla="*/ 788242 w 977755"/>
                <a:gd name="connsiteY197" fmla="*/ 282520 h 361466"/>
                <a:gd name="connsiteX198" fmla="*/ 769184 w 977755"/>
                <a:gd name="connsiteY198" fmla="*/ 259179 h 361466"/>
                <a:gd name="connsiteX199" fmla="*/ 788242 w 977755"/>
                <a:gd name="connsiteY199" fmla="*/ 235838 h 361466"/>
                <a:gd name="connsiteX200" fmla="*/ 793025 w 977755"/>
                <a:gd name="connsiteY200" fmla="*/ 235338 h 361466"/>
                <a:gd name="connsiteX201" fmla="*/ 871470 w 977755"/>
                <a:gd name="connsiteY201" fmla="*/ 232768 h 361466"/>
                <a:gd name="connsiteX202" fmla="*/ 897881 w 977755"/>
                <a:gd name="connsiteY202" fmla="*/ 259178 h 361466"/>
                <a:gd name="connsiteX203" fmla="*/ 871470 w 977755"/>
                <a:gd name="connsiteY203" fmla="*/ 285589 h 361466"/>
                <a:gd name="connsiteX204" fmla="*/ 845060 w 977755"/>
                <a:gd name="connsiteY204" fmla="*/ 259178 h 361466"/>
                <a:gd name="connsiteX205" fmla="*/ 871470 w 977755"/>
                <a:gd name="connsiteY205" fmla="*/ 232768 h 361466"/>
                <a:gd name="connsiteX206" fmla="*/ 126198 w 977755"/>
                <a:gd name="connsiteY206" fmla="*/ 209927 h 361466"/>
                <a:gd name="connsiteX207" fmla="*/ 136191 w 977755"/>
                <a:gd name="connsiteY207" fmla="*/ 219920 h 361466"/>
                <a:gd name="connsiteX208" fmla="*/ 126198 w 977755"/>
                <a:gd name="connsiteY208" fmla="*/ 229913 h 361466"/>
                <a:gd name="connsiteX209" fmla="*/ 116205 w 977755"/>
                <a:gd name="connsiteY209" fmla="*/ 219920 h 361466"/>
                <a:gd name="connsiteX210" fmla="*/ 126198 w 977755"/>
                <a:gd name="connsiteY210" fmla="*/ 209927 h 361466"/>
                <a:gd name="connsiteX211" fmla="*/ 204644 w 977755"/>
                <a:gd name="connsiteY211" fmla="*/ 208856 h 361466"/>
                <a:gd name="connsiteX212" fmla="*/ 215708 w 977755"/>
                <a:gd name="connsiteY212" fmla="*/ 219920 h 361466"/>
                <a:gd name="connsiteX213" fmla="*/ 204644 w 977755"/>
                <a:gd name="connsiteY213" fmla="*/ 230984 h 361466"/>
                <a:gd name="connsiteX214" fmla="*/ 193580 w 977755"/>
                <a:gd name="connsiteY214" fmla="*/ 219920 h 361466"/>
                <a:gd name="connsiteX215" fmla="*/ 204644 w 977755"/>
                <a:gd name="connsiteY215" fmla="*/ 208856 h 361466"/>
                <a:gd name="connsiteX216" fmla="*/ 361536 w 977755"/>
                <a:gd name="connsiteY216" fmla="*/ 206358 h 361466"/>
                <a:gd name="connsiteX217" fmla="*/ 375098 w 977755"/>
                <a:gd name="connsiteY217" fmla="*/ 219920 h 361466"/>
                <a:gd name="connsiteX218" fmla="*/ 361536 w 977755"/>
                <a:gd name="connsiteY218" fmla="*/ 233482 h 361466"/>
                <a:gd name="connsiteX219" fmla="*/ 347974 w 977755"/>
                <a:gd name="connsiteY219" fmla="*/ 219920 h 361466"/>
                <a:gd name="connsiteX220" fmla="*/ 361536 w 977755"/>
                <a:gd name="connsiteY220" fmla="*/ 206358 h 361466"/>
                <a:gd name="connsiteX221" fmla="*/ 440054 w 977755"/>
                <a:gd name="connsiteY221" fmla="*/ 204930 h 361466"/>
                <a:gd name="connsiteX222" fmla="*/ 455043 w 977755"/>
                <a:gd name="connsiteY222" fmla="*/ 219920 h 361466"/>
                <a:gd name="connsiteX223" fmla="*/ 440054 w 977755"/>
                <a:gd name="connsiteY223" fmla="*/ 234909 h 361466"/>
                <a:gd name="connsiteX224" fmla="*/ 425064 w 977755"/>
                <a:gd name="connsiteY224" fmla="*/ 219920 h 361466"/>
                <a:gd name="connsiteX225" fmla="*/ 440054 w 977755"/>
                <a:gd name="connsiteY225" fmla="*/ 204930 h 361466"/>
                <a:gd name="connsiteX226" fmla="*/ 596946 w 977755"/>
                <a:gd name="connsiteY226" fmla="*/ 201504 h 361466"/>
                <a:gd name="connsiteX227" fmla="*/ 615362 w 977755"/>
                <a:gd name="connsiteY227" fmla="*/ 219920 h 361466"/>
                <a:gd name="connsiteX228" fmla="*/ 596946 w 977755"/>
                <a:gd name="connsiteY228" fmla="*/ 238336 h 361466"/>
                <a:gd name="connsiteX229" fmla="*/ 578530 w 977755"/>
                <a:gd name="connsiteY229" fmla="*/ 219920 h 361466"/>
                <a:gd name="connsiteX230" fmla="*/ 596946 w 977755"/>
                <a:gd name="connsiteY230" fmla="*/ 201504 h 361466"/>
                <a:gd name="connsiteX231" fmla="*/ 675321 w 977755"/>
                <a:gd name="connsiteY231" fmla="*/ 199506 h 361466"/>
                <a:gd name="connsiteX232" fmla="*/ 695735 w 977755"/>
                <a:gd name="connsiteY232" fmla="*/ 219921 h 361466"/>
                <a:gd name="connsiteX233" fmla="*/ 675321 w 977755"/>
                <a:gd name="connsiteY233" fmla="*/ 240335 h 361466"/>
                <a:gd name="connsiteX234" fmla="*/ 654906 w 977755"/>
                <a:gd name="connsiteY234" fmla="*/ 219921 h 361466"/>
                <a:gd name="connsiteX235" fmla="*/ 675321 w 977755"/>
                <a:gd name="connsiteY235" fmla="*/ 199506 h 361466"/>
                <a:gd name="connsiteX236" fmla="*/ 832283 w 977755"/>
                <a:gd name="connsiteY236" fmla="*/ 194866 h 361466"/>
                <a:gd name="connsiteX237" fmla="*/ 857337 w 977755"/>
                <a:gd name="connsiteY237" fmla="*/ 219920 h 361466"/>
                <a:gd name="connsiteX238" fmla="*/ 832283 w 977755"/>
                <a:gd name="connsiteY238" fmla="*/ 245046 h 361466"/>
                <a:gd name="connsiteX239" fmla="*/ 807229 w 977755"/>
                <a:gd name="connsiteY239" fmla="*/ 219920 h 361466"/>
                <a:gd name="connsiteX240" fmla="*/ 832283 w 977755"/>
                <a:gd name="connsiteY240" fmla="*/ 194866 h 361466"/>
                <a:gd name="connsiteX241" fmla="*/ 165529 w 977755"/>
                <a:gd name="connsiteY241" fmla="*/ 170240 h 361466"/>
                <a:gd name="connsiteX242" fmla="*/ 174237 w 977755"/>
                <a:gd name="connsiteY242" fmla="*/ 174880 h 361466"/>
                <a:gd name="connsiteX243" fmla="*/ 176022 w 977755"/>
                <a:gd name="connsiteY243" fmla="*/ 180733 h 361466"/>
                <a:gd name="connsiteX244" fmla="*/ 175165 w 977755"/>
                <a:gd name="connsiteY244" fmla="*/ 184801 h 361466"/>
                <a:gd name="connsiteX245" fmla="*/ 174166 w 977755"/>
                <a:gd name="connsiteY245" fmla="*/ 186586 h 361466"/>
                <a:gd name="connsiteX246" fmla="*/ 173024 w 977755"/>
                <a:gd name="connsiteY246" fmla="*/ 188299 h 361466"/>
                <a:gd name="connsiteX247" fmla="*/ 165600 w 977755"/>
                <a:gd name="connsiteY247" fmla="*/ 191368 h 361466"/>
                <a:gd name="connsiteX248" fmla="*/ 163459 w 977755"/>
                <a:gd name="connsiteY248" fmla="*/ 191154 h 361466"/>
                <a:gd name="connsiteX249" fmla="*/ 158177 w 977755"/>
                <a:gd name="connsiteY249" fmla="*/ 188299 h 361466"/>
                <a:gd name="connsiteX250" fmla="*/ 156892 w 977755"/>
                <a:gd name="connsiteY250" fmla="*/ 186729 h 361466"/>
                <a:gd name="connsiteX251" fmla="*/ 155893 w 977755"/>
                <a:gd name="connsiteY251" fmla="*/ 184944 h 361466"/>
                <a:gd name="connsiteX252" fmla="*/ 155250 w 977755"/>
                <a:gd name="connsiteY252" fmla="*/ 182946 h 361466"/>
                <a:gd name="connsiteX253" fmla="*/ 155036 w 977755"/>
                <a:gd name="connsiteY253" fmla="*/ 180804 h 361466"/>
                <a:gd name="connsiteX254" fmla="*/ 155250 w 977755"/>
                <a:gd name="connsiteY254" fmla="*/ 178663 h 361466"/>
                <a:gd name="connsiteX255" fmla="*/ 156820 w 977755"/>
                <a:gd name="connsiteY255" fmla="*/ 174880 h 361466"/>
                <a:gd name="connsiteX256" fmla="*/ 158105 w 977755"/>
                <a:gd name="connsiteY256" fmla="*/ 173309 h 361466"/>
                <a:gd name="connsiteX257" fmla="*/ 163387 w 977755"/>
                <a:gd name="connsiteY257" fmla="*/ 170454 h 361466"/>
                <a:gd name="connsiteX258" fmla="*/ 165529 w 977755"/>
                <a:gd name="connsiteY258" fmla="*/ 170240 h 361466"/>
                <a:gd name="connsiteX259" fmla="*/ 243903 w 977755"/>
                <a:gd name="connsiteY259" fmla="*/ 169098 h 361466"/>
                <a:gd name="connsiteX260" fmla="*/ 255538 w 977755"/>
                <a:gd name="connsiteY260" fmla="*/ 180733 h 361466"/>
                <a:gd name="connsiteX261" fmla="*/ 254610 w 977755"/>
                <a:gd name="connsiteY261" fmla="*/ 185230 h 361466"/>
                <a:gd name="connsiteX262" fmla="*/ 252111 w 977755"/>
                <a:gd name="connsiteY262" fmla="*/ 188942 h 361466"/>
                <a:gd name="connsiteX263" fmla="*/ 243903 w 977755"/>
                <a:gd name="connsiteY263" fmla="*/ 192368 h 361466"/>
                <a:gd name="connsiteX264" fmla="*/ 235694 w 977755"/>
                <a:gd name="connsiteY264" fmla="*/ 188942 h 361466"/>
                <a:gd name="connsiteX265" fmla="*/ 233196 w 977755"/>
                <a:gd name="connsiteY265" fmla="*/ 185230 h 361466"/>
                <a:gd name="connsiteX266" fmla="*/ 232268 w 977755"/>
                <a:gd name="connsiteY266" fmla="*/ 180733 h 361466"/>
                <a:gd name="connsiteX267" fmla="*/ 243903 w 977755"/>
                <a:gd name="connsiteY267" fmla="*/ 169098 h 361466"/>
                <a:gd name="connsiteX268" fmla="*/ 400795 w 977755"/>
                <a:gd name="connsiteY268" fmla="*/ 166385 h 361466"/>
                <a:gd name="connsiteX269" fmla="*/ 415071 w 977755"/>
                <a:gd name="connsiteY269" fmla="*/ 180661 h 361466"/>
                <a:gd name="connsiteX270" fmla="*/ 413929 w 977755"/>
                <a:gd name="connsiteY270" fmla="*/ 186229 h 361466"/>
                <a:gd name="connsiteX271" fmla="*/ 410859 w 977755"/>
                <a:gd name="connsiteY271" fmla="*/ 190797 h 361466"/>
                <a:gd name="connsiteX272" fmla="*/ 400795 w 977755"/>
                <a:gd name="connsiteY272" fmla="*/ 195008 h 361466"/>
                <a:gd name="connsiteX273" fmla="*/ 390730 w 977755"/>
                <a:gd name="connsiteY273" fmla="*/ 190797 h 361466"/>
                <a:gd name="connsiteX274" fmla="*/ 387661 w 977755"/>
                <a:gd name="connsiteY274" fmla="*/ 186229 h 361466"/>
                <a:gd name="connsiteX275" fmla="*/ 386519 w 977755"/>
                <a:gd name="connsiteY275" fmla="*/ 180661 h 361466"/>
                <a:gd name="connsiteX276" fmla="*/ 400795 w 977755"/>
                <a:gd name="connsiteY276" fmla="*/ 166385 h 361466"/>
                <a:gd name="connsiteX277" fmla="*/ 479098 w 977755"/>
                <a:gd name="connsiteY277" fmla="*/ 164815 h 361466"/>
                <a:gd name="connsiteX278" fmla="*/ 492232 w 977755"/>
                <a:gd name="connsiteY278" fmla="*/ 171810 h 361466"/>
                <a:gd name="connsiteX279" fmla="*/ 494944 w 977755"/>
                <a:gd name="connsiteY279" fmla="*/ 180661 h 361466"/>
                <a:gd name="connsiteX280" fmla="*/ 493731 w 977755"/>
                <a:gd name="connsiteY280" fmla="*/ 186800 h 361466"/>
                <a:gd name="connsiteX281" fmla="*/ 492303 w 977755"/>
                <a:gd name="connsiteY281" fmla="*/ 189512 h 361466"/>
                <a:gd name="connsiteX282" fmla="*/ 490304 w 977755"/>
                <a:gd name="connsiteY282" fmla="*/ 191939 h 361466"/>
                <a:gd name="connsiteX283" fmla="*/ 479098 w 977755"/>
                <a:gd name="connsiteY283" fmla="*/ 196579 h 361466"/>
                <a:gd name="connsiteX284" fmla="*/ 475886 w 977755"/>
                <a:gd name="connsiteY284" fmla="*/ 196222 h 361466"/>
                <a:gd name="connsiteX285" fmla="*/ 467891 w 977755"/>
                <a:gd name="connsiteY285" fmla="*/ 191939 h 361466"/>
                <a:gd name="connsiteX286" fmla="*/ 465964 w 977755"/>
                <a:gd name="connsiteY286" fmla="*/ 189584 h 361466"/>
                <a:gd name="connsiteX287" fmla="*/ 464536 w 977755"/>
                <a:gd name="connsiteY287" fmla="*/ 186871 h 361466"/>
                <a:gd name="connsiteX288" fmla="*/ 463608 w 977755"/>
                <a:gd name="connsiteY288" fmla="*/ 183873 h 361466"/>
                <a:gd name="connsiteX289" fmla="*/ 463323 w 977755"/>
                <a:gd name="connsiteY289" fmla="*/ 180661 h 361466"/>
                <a:gd name="connsiteX290" fmla="*/ 463608 w 977755"/>
                <a:gd name="connsiteY290" fmla="*/ 177449 h 361466"/>
                <a:gd name="connsiteX291" fmla="*/ 465964 w 977755"/>
                <a:gd name="connsiteY291" fmla="*/ 171810 h 361466"/>
                <a:gd name="connsiteX292" fmla="*/ 467891 w 977755"/>
                <a:gd name="connsiteY292" fmla="*/ 169455 h 361466"/>
                <a:gd name="connsiteX293" fmla="*/ 475886 w 977755"/>
                <a:gd name="connsiteY293" fmla="*/ 165172 h 361466"/>
                <a:gd name="connsiteX294" fmla="*/ 479098 w 977755"/>
                <a:gd name="connsiteY294" fmla="*/ 164815 h 361466"/>
                <a:gd name="connsiteX295" fmla="*/ 636061 w 977755"/>
                <a:gd name="connsiteY295" fmla="*/ 161317 h 361466"/>
                <a:gd name="connsiteX296" fmla="*/ 652193 w 977755"/>
                <a:gd name="connsiteY296" fmla="*/ 169883 h 361466"/>
                <a:gd name="connsiteX297" fmla="*/ 655476 w 977755"/>
                <a:gd name="connsiteY297" fmla="*/ 180732 h 361466"/>
                <a:gd name="connsiteX298" fmla="*/ 653977 w 977755"/>
                <a:gd name="connsiteY298" fmla="*/ 188298 h 361466"/>
                <a:gd name="connsiteX299" fmla="*/ 652193 w 977755"/>
                <a:gd name="connsiteY299" fmla="*/ 191582 h 361466"/>
                <a:gd name="connsiteX300" fmla="*/ 649766 w 977755"/>
                <a:gd name="connsiteY300" fmla="*/ 194437 h 361466"/>
                <a:gd name="connsiteX301" fmla="*/ 636061 w 977755"/>
                <a:gd name="connsiteY301" fmla="*/ 200148 h 361466"/>
                <a:gd name="connsiteX302" fmla="*/ 632135 w 977755"/>
                <a:gd name="connsiteY302" fmla="*/ 199719 h 361466"/>
                <a:gd name="connsiteX303" fmla="*/ 622356 w 977755"/>
                <a:gd name="connsiteY303" fmla="*/ 194437 h 361466"/>
                <a:gd name="connsiteX304" fmla="*/ 620001 w 977755"/>
                <a:gd name="connsiteY304" fmla="*/ 191582 h 361466"/>
                <a:gd name="connsiteX305" fmla="*/ 618216 w 977755"/>
                <a:gd name="connsiteY305" fmla="*/ 188298 h 361466"/>
                <a:gd name="connsiteX306" fmla="*/ 617074 w 977755"/>
                <a:gd name="connsiteY306" fmla="*/ 184658 h 361466"/>
                <a:gd name="connsiteX307" fmla="*/ 616646 w 977755"/>
                <a:gd name="connsiteY307" fmla="*/ 180732 h 361466"/>
                <a:gd name="connsiteX308" fmla="*/ 617074 w 977755"/>
                <a:gd name="connsiteY308" fmla="*/ 176806 h 361466"/>
                <a:gd name="connsiteX309" fmla="*/ 620001 w 977755"/>
                <a:gd name="connsiteY309" fmla="*/ 169883 h 361466"/>
                <a:gd name="connsiteX310" fmla="*/ 622356 w 977755"/>
                <a:gd name="connsiteY310" fmla="*/ 167027 h 361466"/>
                <a:gd name="connsiteX311" fmla="*/ 632135 w 977755"/>
                <a:gd name="connsiteY311" fmla="*/ 161745 h 361466"/>
                <a:gd name="connsiteX312" fmla="*/ 636061 w 977755"/>
                <a:gd name="connsiteY312" fmla="*/ 161317 h 361466"/>
                <a:gd name="connsiteX313" fmla="*/ 714579 w 977755"/>
                <a:gd name="connsiteY313" fmla="*/ 159247 h 361466"/>
                <a:gd name="connsiteX314" fmla="*/ 736064 w 977755"/>
                <a:gd name="connsiteY314" fmla="*/ 180732 h 361466"/>
                <a:gd name="connsiteX315" fmla="*/ 734351 w 977755"/>
                <a:gd name="connsiteY315" fmla="*/ 189084 h 361466"/>
                <a:gd name="connsiteX316" fmla="*/ 729854 w 977755"/>
                <a:gd name="connsiteY316" fmla="*/ 195936 h 361466"/>
                <a:gd name="connsiteX317" fmla="*/ 714651 w 977755"/>
                <a:gd name="connsiteY317" fmla="*/ 202218 h 361466"/>
                <a:gd name="connsiteX318" fmla="*/ 699447 w 977755"/>
                <a:gd name="connsiteY318" fmla="*/ 195936 h 361466"/>
                <a:gd name="connsiteX319" fmla="*/ 694807 w 977755"/>
                <a:gd name="connsiteY319" fmla="*/ 189084 h 361466"/>
                <a:gd name="connsiteX320" fmla="*/ 693094 w 977755"/>
                <a:gd name="connsiteY320" fmla="*/ 180732 h 361466"/>
                <a:gd name="connsiteX321" fmla="*/ 714579 w 977755"/>
                <a:gd name="connsiteY321" fmla="*/ 159247 h 361466"/>
                <a:gd name="connsiteX322" fmla="*/ 871470 w 977755"/>
                <a:gd name="connsiteY322" fmla="*/ 154322 h 361466"/>
                <a:gd name="connsiteX323" fmla="*/ 897881 w 977755"/>
                <a:gd name="connsiteY323" fmla="*/ 180732 h 361466"/>
                <a:gd name="connsiteX324" fmla="*/ 895811 w 977755"/>
                <a:gd name="connsiteY324" fmla="*/ 191011 h 361466"/>
                <a:gd name="connsiteX325" fmla="*/ 890172 w 977755"/>
                <a:gd name="connsiteY325" fmla="*/ 199434 h 361466"/>
                <a:gd name="connsiteX326" fmla="*/ 871470 w 977755"/>
                <a:gd name="connsiteY326" fmla="*/ 207143 h 361466"/>
                <a:gd name="connsiteX327" fmla="*/ 852769 w 977755"/>
                <a:gd name="connsiteY327" fmla="*/ 199434 h 361466"/>
                <a:gd name="connsiteX328" fmla="*/ 847130 w 977755"/>
                <a:gd name="connsiteY328" fmla="*/ 191011 h 361466"/>
                <a:gd name="connsiteX329" fmla="*/ 845060 w 977755"/>
                <a:gd name="connsiteY329" fmla="*/ 180732 h 361466"/>
                <a:gd name="connsiteX330" fmla="*/ 871470 w 977755"/>
                <a:gd name="connsiteY330" fmla="*/ 154322 h 361466"/>
                <a:gd name="connsiteX331" fmla="*/ 126198 w 977755"/>
                <a:gd name="connsiteY331" fmla="*/ 131481 h 361466"/>
                <a:gd name="connsiteX332" fmla="*/ 136191 w 977755"/>
                <a:gd name="connsiteY332" fmla="*/ 141474 h 361466"/>
                <a:gd name="connsiteX333" fmla="*/ 126198 w 977755"/>
                <a:gd name="connsiteY333" fmla="*/ 151467 h 361466"/>
                <a:gd name="connsiteX334" fmla="*/ 116205 w 977755"/>
                <a:gd name="connsiteY334" fmla="*/ 141474 h 361466"/>
                <a:gd name="connsiteX335" fmla="*/ 126198 w 977755"/>
                <a:gd name="connsiteY335" fmla="*/ 131481 h 361466"/>
                <a:gd name="connsiteX336" fmla="*/ 204644 w 977755"/>
                <a:gd name="connsiteY336" fmla="*/ 130410 h 361466"/>
                <a:gd name="connsiteX337" fmla="*/ 215708 w 977755"/>
                <a:gd name="connsiteY337" fmla="*/ 141474 h 361466"/>
                <a:gd name="connsiteX338" fmla="*/ 204644 w 977755"/>
                <a:gd name="connsiteY338" fmla="*/ 152538 h 361466"/>
                <a:gd name="connsiteX339" fmla="*/ 193580 w 977755"/>
                <a:gd name="connsiteY339" fmla="*/ 141474 h 361466"/>
                <a:gd name="connsiteX340" fmla="*/ 204644 w 977755"/>
                <a:gd name="connsiteY340" fmla="*/ 130410 h 361466"/>
                <a:gd name="connsiteX341" fmla="*/ 361536 w 977755"/>
                <a:gd name="connsiteY341" fmla="*/ 127912 h 361466"/>
                <a:gd name="connsiteX342" fmla="*/ 375098 w 977755"/>
                <a:gd name="connsiteY342" fmla="*/ 141474 h 361466"/>
                <a:gd name="connsiteX343" fmla="*/ 361536 w 977755"/>
                <a:gd name="connsiteY343" fmla="*/ 155036 h 361466"/>
                <a:gd name="connsiteX344" fmla="*/ 347974 w 977755"/>
                <a:gd name="connsiteY344" fmla="*/ 141474 h 361466"/>
                <a:gd name="connsiteX345" fmla="*/ 361536 w 977755"/>
                <a:gd name="connsiteY345" fmla="*/ 127912 h 361466"/>
                <a:gd name="connsiteX346" fmla="*/ 440054 w 977755"/>
                <a:gd name="connsiteY346" fmla="*/ 126484 h 361466"/>
                <a:gd name="connsiteX347" fmla="*/ 455043 w 977755"/>
                <a:gd name="connsiteY347" fmla="*/ 141474 h 361466"/>
                <a:gd name="connsiteX348" fmla="*/ 440054 w 977755"/>
                <a:gd name="connsiteY348" fmla="*/ 156463 h 361466"/>
                <a:gd name="connsiteX349" fmla="*/ 425064 w 977755"/>
                <a:gd name="connsiteY349" fmla="*/ 141474 h 361466"/>
                <a:gd name="connsiteX350" fmla="*/ 440054 w 977755"/>
                <a:gd name="connsiteY350" fmla="*/ 126484 h 361466"/>
                <a:gd name="connsiteX351" fmla="*/ 596946 w 977755"/>
                <a:gd name="connsiteY351" fmla="*/ 123058 h 361466"/>
                <a:gd name="connsiteX352" fmla="*/ 615362 w 977755"/>
                <a:gd name="connsiteY352" fmla="*/ 141474 h 361466"/>
                <a:gd name="connsiteX353" fmla="*/ 596946 w 977755"/>
                <a:gd name="connsiteY353" fmla="*/ 159890 h 361466"/>
                <a:gd name="connsiteX354" fmla="*/ 578530 w 977755"/>
                <a:gd name="connsiteY354" fmla="*/ 141474 h 361466"/>
                <a:gd name="connsiteX355" fmla="*/ 596946 w 977755"/>
                <a:gd name="connsiteY355" fmla="*/ 123058 h 361466"/>
                <a:gd name="connsiteX356" fmla="*/ 675321 w 977755"/>
                <a:gd name="connsiteY356" fmla="*/ 121059 h 361466"/>
                <a:gd name="connsiteX357" fmla="*/ 695735 w 977755"/>
                <a:gd name="connsiteY357" fmla="*/ 141474 h 361466"/>
                <a:gd name="connsiteX358" fmla="*/ 675321 w 977755"/>
                <a:gd name="connsiteY358" fmla="*/ 161888 h 361466"/>
                <a:gd name="connsiteX359" fmla="*/ 654906 w 977755"/>
                <a:gd name="connsiteY359" fmla="*/ 141474 h 361466"/>
                <a:gd name="connsiteX360" fmla="*/ 675321 w 977755"/>
                <a:gd name="connsiteY360" fmla="*/ 121059 h 361466"/>
                <a:gd name="connsiteX361" fmla="*/ 832283 w 977755"/>
                <a:gd name="connsiteY361" fmla="*/ 116348 h 361466"/>
                <a:gd name="connsiteX362" fmla="*/ 857337 w 977755"/>
                <a:gd name="connsiteY362" fmla="*/ 141474 h 361466"/>
                <a:gd name="connsiteX363" fmla="*/ 832283 w 977755"/>
                <a:gd name="connsiteY363" fmla="*/ 166528 h 361466"/>
                <a:gd name="connsiteX364" fmla="*/ 807229 w 977755"/>
                <a:gd name="connsiteY364" fmla="*/ 141474 h 361466"/>
                <a:gd name="connsiteX365" fmla="*/ 832283 w 977755"/>
                <a:gd name="connsiteY365" fmla="*/ 116348 h 361466"/>
                <a:gd name="connsiteX366" fmla="*/ 910730 w 977755"/>
                <a:gd name="connsiteY366" fmla="*/ 113636 h 361466"/>
                <a:gd name="connsiteX367" fmla="*/ 938496 w 977755"/>
                <a:gd name="connsiteY367" fmla="*/ 141474 h 361466"/>
                <a:gd name="connsiteX368" fmla="*/ 930397 w 977755"/>
                <a:gd name="connsiteY368" fmla="*/ 161004 h 361466"/>
                <a:gd name="connsiteX369" fmla="*/ 949989 w 977755"/>
                <a:gd name="connsiteY369" fmla="*/ 152895 h 361466"/>
                <a:gd name="connsiteX370" fmla="*/ 977755 w 977755"/>
                <a:gd name="connsiteY370" fmla="*/ 180662 h 361466"/>
                <a:gd name="connsiteX371" fmla="*/ 975542 w 977755"/>
                <a:gd name="connsiteY371" fmla="*/ 191511 h 361466"/>
                <a:gd name="connsiteX372" fmla="*/ 969618 w 977755"/>
                <a:gd name="connsiteY372" fmla="*/ 200362 h 361466"/>
                <a:gd name="connsiteX373" fmla="*/ 949989 w 977755"/>
                <a:gd name="connsiteY373" fmla="*/ 208500 h 361466"/>
                <a:gd name="connsiteX374" fmla="*/ 930410 w 977755"/>
                <a:gd name="connsiteY374" fmla="*/ 200383 h 361466"/>
                <a:gd name="connsiteX375" fmla="*/ 938496 w 977755"/>
                <a:gd name="connsiteY375" fmla="*/ 219920 h 361466"/>
                <a:gd name="connsiteX376" fmla="*/ 910730 w 977755"/>
                <a:gd name="connsiteY376" fmla="*/ 247758 h 361466"/>
                <a:gd name="connsiteX377" fmla="*/ 882963 w 977755"/>
                <a:gd name="connsiteY377" fmla="*/ 219920 h 361466"/>
                <a:gd name="connsiteX378" fmla="*/ 910730 w 977755"/>
                <a:gd name="connsiteY378" fmla="*/ 192153 h 361466"/>
                <a:gd name="connsiteX379" fmla="*/ 930281 w 977755"/>
                <a:gd name="connsiteY379" fmla="*/ 200246 h 361466"/>
                <a:gd name="connsiteX380" fmla="*/ 924435 w 977755"/>
                <a:gd name="connsiteY380" fmla="*/ 191511 h 361466"/>
                <a:gd name="connsiteX381" fmla="*/ 922222 w 977755"/>
                <a:gd name="connsiteY381" fmla="*/ 180662 h 361466"/>
                <a:gd name="connsiteX382" fmla="*/ 930295 w 977755"/>
                <a:gd name="connsiteY382" fmla="*/ 161159 h 361466"/>
                <a:gd name="connsiteX383" fmla="*/ 910730 w 977755"/>
                <a:gd name="connsiteY383" fmla="*/ 169241 h 361466"/>
                <a:gd name="connsiteX384" fmla="*/ 882963 w 977755"/>
                <a:gd name="connsiteY384" fmla="*/ 141474 h 361466"/>
                <a:gd name="connsiteX385" fmla="*/ 910730 w 977755"/>
                <a:gd name="connsiteY385" fmla="*/ 113636 h 361466"/>
                <a:gd name="connsiteX386" fmla="*/ 86939 w 977755"/>
                <a:gd name="connsiteY386" fmla="*/ 92793 h 361466"/>
                <a:gd name="connsiteX387" fmla="*/ 96433 w 977755"/>
                <a:gd name="connsiteY387" fmla="*/ 102286 h 361466"/>
                <a:gd name="connsiteX388" fmla="*/ 86939 w 977755"/>
                <a:gd name="connsiteY388" fmla="*/ 111780 h 361466"/>
                <a:gd name="connsiteX389" fmla="*/ 77446 w 977755"/>
                <a:gd name="connsiteY389" fmla="*/ 102286 h 361466"/>
                <a:gd name="connsiteX390" fmla="*/ 86939 w 977755"/>
                <a:gd name="connsiteY390" fmla="*/ 92793 h 361466"/>
                <a:gd name="connsiteX391" fmla="*/ 165457 w 977755"/>
                <a:gd name="connsiteY391" fmla="*/ 91794 h 361466"/>
                <a:gd name="connsiteX392" fmla="*/ 174165 w 977755"/>
                <a:gd name="connsiteY392" fmla="*/ 96434 h 361466"/>
                <a:gd name="connsiteX393" fmla="*/ 175950 w 977755"/>
                <a:gd name="connsiteY393" fmla="*/ 102287 h 361466"/>
                <a:gd name="connsiteX394" fmla="*/ 174165 w 977755"/>
                <a:gd name="connsiteY394" fmla="*/ 108140 h 361466"/>
                <a:gd name="connsiteX395" fmla="*/ 165457 w 977755"/>
                <a:gd name="connsiteY395" fmla="*/ 112922 h 361466"/>
                <a:gd name="connsiteX396" fmla="*/ 163315 w 977755"/>
                <a:gd name="connsiteY396" fmla="*/ 112708 h 361466"/>
                <a:gd name="connsiteX397" fmla="*/ 158033 w 977755"/>
                <a:gd name="connsiteY397" fmla="*/ 109853 h 361466"/>
                <a:gd name="connsiteX398" fmla="*/ 156748 w 977755"/>
                <a:gd name="connsiteY398" fmla="*/ 108283 h 361466"/>
                <a:gd name="connsiteX399" fmla="*/ 155178 w 977755"/>
                <a:gd name="connsiteY399" fmla="*/ 104500 h 361466"/>
                <a:gd name="connsiteX400" fmla="*/ 154964 w 977755"/>
                <a:gd name="connsiteY400" fmla="*/ 102358 h 361466"/>
                <a:gd name="connsiteX401" fmla="*/ 155178 w 977755"/>
                <a:gd name="connsiteY401" fmla="*/ 100217 h 361466"/>
                <a:gd name="connsiteX402" fmla="*/ 156748 w 977755"/>
                <a:gd name="connsiteY402" fmla="*/ 96434 h 361466"/>
                <a:gd name="connsiteX403" fmla="*/ 158033 w 977755"/>
                <a:gd name="connsiteY403" fmla="*/ 94863 h 361466"/>
                <a:gd name="connsiteX404" fmla="*/ 163315 w 977755"/>
                <a:gd name="connsiteY404" fmla="*/ 92008 h 361466"/>
                <a:gd name="connsiteX405" fmla="*/ 165457 w 977755"/>
                <a:gd name="connsiteY405" fmla="*/ 91794 h 361466"/>
                <a:gd name="connsiteX406" fmla="*/ 322349 w 977755"/>
                <a:gd name="connsiteY406" fmla="*/ 89367 h 361466"/>
                <a:gd name="connsiteX407" fmla="*/ 329559 w 977755"/>
                <a:gd name="connsiteY407" fmla="*/ 91580 h 361466"/>
                <a:gd name="connsiteX408" fmla="*/ 335198 w 977755"/>
                <a:gd name="connsiteY408" fmla="*/ 102287 h 361466"/>
                <a:gd name="connsiteX409" fmla="*/ 329559 w 977755"/>
                <a:gd name="connsiteY409" fmla="*/ 112994 h 361466"/>
                <a:gd name="connsiteX410" fmla="*/ 322349 w 977755"/>
                <a:gd name="connsiteY410" fmla="*/ 115206 h 361466"/>
                <a:gd name="connsiteX411" fmla="*/ 319780 w 977755"/>
                <a:gd name="connsiteY411" fmla="*/ 114921 h 361466"/>
                <a:gd name="connsiteX412" fmla="*/ 309501 w 977755"/>
                <a:gd name="connsiteY412" fmla="*/ 102287 h 361466"/>
                <a:gd name="connsiteX413" fmla="*/ 319780 w 977755"/>
                <a:gd name="connsiteY413" fmla="*/ 89653 h 361466"/>
                <a:gd name="connsiteX414" fmla="*/ 322349 w 977755"/>
                <a:gd name="connsiteY414" fmla="*/ 89367 h 361466"/>
                <a:gd name="connsiteX415" fmla="*/ 400795 w 977755"/>
                <a:gd name="connsiteY415" fmla="*/ 88011 h 361466"/>
                <a:gd name="connsiteX416" fmla="*/ 415071 w 977755"/>
                <a:gd name="connsiteY416" fmla="*/ 102287 h 361466"/>
                <a:gd name="connsiteX417" fmla="*/ 400795 w 977755"/>
                <a:gd name="connsiteY417" fmla="*/ 116563 h 361466"/>
                <a:gd name="connsiteX418" fmla="*/ 386519 w 977755"/>
                <a:gd name="connsiteY418" fmla="*/ 102287 h 361466"/>
                <a:gd name="connsiteX419" fmla="*/ 400795 w 977755"/>
                <a:gd name="connsiteY419" fmla="*/ 88011 h 361466"/>
                <a:gd name="connsiteX420" fmla="*/ 557687 w 977755"/>
                <a:gd name="connsiteY420" fmla="*/ 84798 h 361466"/>
                <a:gd name="connsiteX421" fmla="*/ 575175 w 977755"/>
                <a:gd name="connsiteY421" fmla="*/ 102286 h 361466"/>
                <a:gd name="connsiteX422" fmla="*/ 557687 w 977755"/>
                <a:gd name="connsiteY422" fmla="*/ 119774 h 361466"/>
                <a:gd name="connsiteX423" fmla="*/ 540199 w 977755"/>
                <a:gd name="connsiteY423" fmla="*/ 102286 h 361466"/>
                <a:gd name="connsiteX424" fmla="*/ 557687 w 977755"/>
                <a:gd name="connsiteY424" fmla="*/ 84798 h 361466"/>
                <a:gd name="connsiteX425" fmla="*/ 636061 w 977755"/>
                <a:gd name="connsiteY425" fmla="*/ 82871 h 361466"/>
                <a:gd name="connsiteX426" fmla="*/ 652193 w 977755"/>
                <a:gd name="connsiteY426" fmla="*/ 91437 h 361466"/>
                <a:gd name="connsiteX427" fmla="*/ 655476 w 977755"/>
                <a:gd name="connsiteY427" fmla="*/ 102286 h 361466"/>
                <a:gd name="connsiteX428" fmla="*/ 652193 w 977755"/>
                <a:gd name="connsiteY428" fmla="*/ 113136 h 361466"/>
                <a:gd name="connsiteX429" fmla="*/ 636061 w 977755"/>
                <a:gd name="connsiteY429" fmla="*/ 121702 h 361466"/>
                <a:gd name="connsiteX430" fmla="*/ 632135 w 977755"/>
                <a:gd name="connsiteY430" fmla="*/ 121273 h 361466"/>
                <a:gd name="connsiteX431" fmla="*/ 622356 w 977755"/>
                <a:gd name="connsiteY431" fmla="*/ 115991 h 361466"/>
                <a:gd name="connsiteX432" fmla="*/ 620001 w 977755"/>
                <a:gd name="connsiteY432" fmla="*/ 113136 h 361466"/>
                <a:gd name="connsiteX433" fmla="*/ 617074 w 977755"/>
                <a:gd name="connsiteY433" fmla="*/ 106212 h 361466"/>
                <a:gd name="connsiteX434" fmla="*/ 616646 w 977755"/>
                <a:gd name="connsiteY434" fmla="*/ 102286 h 361466"/>
                <a:gd name="connsiteX435" fmla="*/ 617074 w 977755"/>
                <a:gd name="connsiteY435" fmla="*/ 98360 h 361466"/>
                <a:gd name="connsiteX436" fmla="*/ 620001 w 977755"/>
                <a:gd name="connsiteY436" fmla="*/ 91437 h 361466"/>
                <a:gd name="connsiteX437" fmla="*/ 622356 w 977755"/>
                <a:gd name="connsiteY437" fmla="*/ 88581 h 361466"/>
                <a:gd name="connsiteX438" fmla="*/ 632135 w 977755"/>
                <a:gd name="connsiteY438" fmla="*/ 83299 h 361466"/>
                <a:gd name="connsiteX439" fmla="*/ 636061 w 977755"/>
                <a:gd name="connsiteY439" fmla="*/ 82871 h 361466"/>
                <a:gd name="connsiteX440" fmla="*/ 793025 w 977755"/>
                <a:gd name="connsiteY440" fmla="*/ 78446 h 361466"/>
                <a:gd name="connsiteX441" fmla="*/ 806373 w 977755"/>
                <a:gd name="connsiteY441" fmla="*/ 82515 h 361466"/>
                <a:gd name="connsiteX442" fmla="*/ 816865 w 977755"/>
                <a:gd name="connsiteY442" fmla="*/ 102287 h 361466"/>
                <a:gd name="connsiteX443" fmla="*/ 806373 w 977755"/>
                <a:gd name="connsiteY443" fmla="*/ 122059 h 361466"/>
                <a:gd name="connsiteX444" fmla="*/ 793025 w 977755"/>
                <a:gd name="connsiteY444" fmla="*/ 126128 h 361466"/>
                <a:gd name="connsiteX445" fmla="*/ 788242 w 977755"/>
                <a:gd name="connsiteY445" fmla="*/ 125628 h 361466"/>
                <a:gd name="connsiteX446" fmla="*/ 769184 w 977755"/>
                <a:gd name="connsiteY446" fmla="*/ 102287 h 361466"/>
                <a:gd name="connsiteX447" fmla="*/ 788242 w 977755"/>
                <a:gd name="connsiteY447" fmla="*/ 78946 h 361466"/>
                <a:gd name="connsiteX448" fmla="*/ 793025 w 977755"/>
                <a:gd name="connsiteY448" fmla="*/ 78446 h 361466"/>
                <a:gd name="connsiteX449" fmla="*/ 871470 w 977755"/>
                <a:gd name="connsiteY449" fmla="*/ 75876 h 361466"/>
                <a:gd name="connsiteX450" fmla="*/ 897881 w 977755"/>
                <a:gd name="connsiteY450" fmla="*/ 102286 h 361466"/>
                <a:gd name="connsiteX451" fmla="*/ 871470 w 977755"/>
                <a:gd name="connsiteY451" fmla="*/ 128697 h 361466"/>
                <a:gd name="connsiteX452" fmla="*/ 845060 w 977755"/>
                <a:gd name="connsiteY452" fmla="*/ 102286 h 361466"/>
                <a:gd name="connsiteX453" fmla="*/ 871470 w 977755"/>
                <a:gd name="connsiteY453" fmla="*/ 75876 h 361466"/>
                <a:gd name="connsiteX454" fmla="*/ 47753 w 977755"/>
                <a:gd name="connsiteY454" fmla="*/ 54034 h 361466"/>
                <a:gd name="connsiteX455" fmla="*/ 56747 w 977755"/>
                <a:gd name="connsiteY455" fmla="*/ 63028 h 361466"/>
                <a:gd name="connsiteX456" fmla="*/ 47753 w 977755"/>
                <a:gd name="connsiteY456" fmla="*/ 72022 h 361466"/>
                <a:gd name="connsiteX457" fmla="*/ 38759 w 977755"/>
                <a:gd name="connsiteY457" fmla="*/ 63028 h 361466"/>
                <a:gd name="connsiteX458" fmla="*/ 47753 w 977755"/>
                <a:gd name="connsiteY458" fmla="*/ 54034 h 361466"/>
                <a:gd name="connsiteX459" fmla="*/ 126198 w 977755"/>
                <a:gd name="connsiteY459" fmla="*/ 53035 h 361466"/>
                <a:gd name="connsiteX460" fmla="*/ 136191 w 977755"/>
                <a:gd name="connsiteY460" fmla="*/ 63028 h 361466"/>
                <a:gd name="connsiteX461" fmla="*/ 126198 w 977755"/>
                <a:gd name="connsiteY461" fmla="*/ 73021 h 361466"/>
                <a:gd name="connsiteX462" fmla="*/ 116205 w 977755"/>
                <a:gd name="connsiteY462" fmla="*/ 63028 h 361466"/>
                <a:gd name="connsiteX463" fmla="*/ 126198 w 977755"/>
                <a:gd name="connsiteY463" fmla="*/ 53035 h 361466"/>
                <a:gd name="connsiteX464" fmla="*/ 283162 w 977755"/>
                <a:gd name="connsiteY464" fmla="*/ 50822 h 361466"/>
                <a:gd name="connsiteX465" fmla="*/ 295368 w 977755"/>
                <a:gd name="connsiteY465" fmla="*/ 63028 h 361466"/>
                <a:gd name="connsiteX466" fmla="*/ 283162 w 977755"/>
                <a:gd name="connsiteY466" fmla="*/ 75234 h 361466"/>
                <a:gd name="connsiteX467" fmla="*/ 270956 w 977755"/>
                <a:gd name="connsiteY467" fmla="*/ 63028 h 361466"/>
                <a:gd name="connsiteX468" fmla="*/ 283162 w 977755"/>
                <a:gd name="connsiteY468" fmla="*/ 50822 h 361466"/>
                <a:gd name="connsiteX469" fmla="*/ 361536 w 977755"/>
                <a:gd name="connsiteY469" fmla="*/ 49466 h 361466"/>
                <a:gd name="connsiteX470" fmla="*/ 375098 w 977755"/>
                <a:gd name="connsiteY470" fmla="*/ 63028 h 361466"/>
                <a:gd name="connsiteX471" fmla="*/ 361536 w 977755"/>
                <a:gd name="connsiteY471" fmla="*/ 76590 h 361466"/>
                <a:gd name="connsiteX472" fmla="*/ 347974 w 977755"/>
                <a:gd name="connsiteY472" fmla="*/ 63028 h 361466"/>
                <a:gd name="connsiteX473" fmla="*/ 361536 w 977755"/>
                <a:gd name="connsiteY473" fmla="*/ 49466 h 361466"/>
                <a:gd name="connsiteX474" fmla="*/ 518428 w 977755"/>
                <a:gd name="connsiteY474" fmla="*/ 46396 h 361466"/>
                <a:gd name="connsiteX475" fmla="*/ 535060 w 977755"/>
                <a:gd name="connsiteY475" fmla="*/ 63027 h 361466"/>
                <a:gd name="connsiteX476" fmla="*/ 518428 w 977755"/>
                <a:gd name="connsiteY476" fmla="*/ 79659 h 361466"/>
                <a:gd name="connsiteX477" fmla="*/ 501797 w 977755"/>
                <a:gd name="connsiteY477" fmla="*/ 63027 h 361466"/>
                <a:gd name="connsiteX478" fmla="*/ 518428 w 977755"/>
                <a:gd name="connsiteY478" fmla="*/ 46396 h 361466"/>
                <a:gd name="connsiteX479" fmla="*/ 596946 w 977755"/>
                <a:gd name="connsiteY479" fmla="*/ 44612 h 361466"/>
                <a:gd name="connsiteX480" fmla="*/ 615362 w 977755"/>
                <a:gd name="connsiteY480" fmla="*/ 63028 h 361466"/>
                <a:gd name="connsiteX481" fmla="*/ 596946 w 977755"/>
                <a:gd name="connsiteY481" fmla="*/ 81444 h 361466"/>
                <a:gd name="connsiteX482" fmla="*/ 578530 w 977755"/>
                <a:gd name="connsiteY482" fmla="*/ 63028 h 361466"/>
                <a:gd name="connsiteX483" fmla="*/ 596946 w 977755"/>
                <a:gd name="connsiteY483" fmla="*/ 44612 h 361466"/>
                <a:gd name="connsiteX484" fmla="*/ 753766 w 977755"/>
                <a:gd name="connsiteY484" fmla="*/ 40400 h 361466"/>
                <a:gd name="connsiteX485" fmla="*/ 776394 w 977755"/>
                <a:gd name="connsiteY485" fmla="*/ 63027 h 361466"/>
                <a:gd name="connsiteX486" fmla="*/ 753766 w 977755"/>
                <a:gd name="connsiteY486" fmla="*/ 85655 h 361466"/>
                <a:gd name="connsiteX487" fmla="*/ 731139 w 977755"/>
                <a:gd name="connsiteY487" fmla="*/ 63027 h 361466"/>
                <a:gd name="connsiteX488" fmla="*/ 753766 w 977755"/>
                <a:gd name="connsiteY488" fmla="*/ 40400 h 361466"/>
                <a:gd name="connsiteX489" fmla="*/ 832283 w 977755"/>
                <a:gd name="connsiteY489" fmla="*/ 37973 h 361466"/>
                <a:gd name="connsiteX490" fmla="*/ 857337 w 977755"/>
                <a:gd name="connsiteY490" fmla="*/ 63027 h 361466"/>
                <a:gd name="connsiteX491" fmla="*/ 832283 w 977755"/>
                <a:gd name="connsiteY491" fmla="*/ 88153 h 361466"/>
                <a:gd name="connsiteX492" fmla="*/ 807229 w 977755"/>
                <a:gd name="connsiteY492" fmla="*/ 63027 h 361466"/>
                <a:gd name="connsiteX493" fmla="*/ 832283 w 977755"/>
                <a:gd name="connsiteY493" fmla="*/ 37973 h 361466"/>
                <a:gd name="connsiteX494" fmla="*/ 8566 w 977755"/>
                <a:gd name="connsiteY494" fmla="*/ 15275 h 361466"/>
                <a:gd name="connsiteX495" fmla="*/ 15632 w 977755"/>
                <a:gd name="connsiteY495" fmla="*/ 19058 h 361466"/>
                <a:gd name="connsiteX496" fmla="*/ 17060 w 977755"/>
                <a:gd name="connsiteY496" fmla="*/ 23841 h 361466"/>
                <a:gd name="connsiteX497" fmla="*/ 16917 w 977755"/>
                <a:gd name="connsiteY497" fmla="*/ 25554 h 361466"/>
                <a:gd name="connsiteX498" fmla="*/ 15632 w 977755"/>
                <a:gd name="connsiteY498" fmla="*/ 28623 h 361466"/>
                <a:gd name="connsiteX499" fmla="*/ 8566 w 977755"/>
                <a:gd name="connsiteY499" fmla="*/ 32406 h 361466"/>
                <a:gd name="connsiteX500" fmla="*/ 6852 w 977755"/>
                <a:gd name="connsiteY500" fmla="*/ 32192 h 361466"/>
                <a:gd name="connsiteX501" fmla="*/ 2498 w 977755"/>
                <a:gd name="connsiteY501" fmla="*/ 29836 h 361466"/>
                <a:gd name="connsiteX502" fmla="*/ 1428 w 977755"/>
                <a:gd name="connsiteY502" fmla="*/ 28623 h 361466"/>
                <a:gd name="connsiteX503" fmla="*/ 143 w 977755"/>
                <a:gd name="connsiteY503" fmla="*/ 25554 h 361466"/>
                <a:gd name="connsiteX504" fmla="*/ 0 w 977755"/>
                <a:gd name="connsiteY504" fmla="*/ 23841 h 361466"/>
                <a:gd name="connsiteX505" fmla="*/ 143 w 977755"/>
                <a:gd name="connsiteY505" fmla="*/ 22127 h 361466"/>
                <a:gd name="connsiteX506" fmla="*/ 1428 w 977755"/>
                <a:gd name="connsiteY506" fmla="*/ 19058 h 361466"/>
                <a:gd name="connsiteX507" fmla="*/ 2498 w 977755"/>
                <a:gd name="connsiteY507" fmla="*/ 17773 h 361466"/>
                <a:gd name="connsiteX508" fmla="*/ 6852 w 977755"/>
                <a:gd name="connsiteY508" fmla="*/ 15418 h 361466"/>
                <a:gd name="connsiteX509" fmla="*/ 8566 w 977755"/>
                <a:gd name="connsiteY509" fmla="*/ 15275 h 361466"/>
                <a:gd name="connsiteX510" fmla="*/ 87011 w 977755"/>
                <a:gd name="connsiteY510" fmla="*/ 14347 h 361466"/>
                <a:gd name="connsiteX511" fmla="*/ 96505 w 977755"/>
                <a:gd name="connsiteY511" fmla="*/ 23840 h 361466"/>
                <a:gd name="connsiteX512" fmla="*/ 96291 w 977755"/>
                <a:gd name="connsiteY512" fmla="*/ 25768 h 361466"/>
                <a:gd name="connsiteX513" fmla="*/ 87011 w 977755"/>
                <a:gd name="connsiteY513" fmla="*/ 33334 h 361466"/>
                <a:gd name="connsiteX514" fmla="*/ 77732 w 977755"/>
                <a:gd name="connsiteY514" fmla="*/ 25768 h 361466"/>
                <a:gd name="connsiteX515" fmla="*/ 77518 w 977755"/>
                <a:gd name="connsiteY515" fmla="*/ 23840 h 361466"/>
                <a:gd name="connsiteX516" fmla="*/ 87011 w 977755"/>
                <a:gd name="connsiteY516" fmla="*/ 14347 h 361466"/>
                <a:gd name="connsiteX517" fmla="*/ 243832 w 977755"/>
                <a:gd name="connsiteY517" fmla="*/ 12205 h 361466"/>
                <a:gd name="connsiteX518" fmla="*/ 255467 w 977755"/>
                <a:gd name="connsiteY518" fmla="*/ 23840 h 361466"/>
                <a:gd name="connsiteX519" fmla="*/ 255253 w 977755"/>
                <a:gd name="connsiteY519" fmla="*/ 26195 h 361466"/>
                <a:gd name="connsiteX520" fmla="*/ 243832 w 977755"/>
                <a:gd name="connsiteY520" fmla="*/ 35475 h 361466"/>
                <a:gd name="connsiteX521" fmla="*/ 232411 w 977755"/>
                <a:gd name="connsiteY521" fmla="*/ 26195 h 361466"/>
                <a:gd name="connsiteX522" fmla="*/ 232197 w 977755"/>
                <a:gd name="connsiteY522" fmla="*/ 23840 h 361466"/>
                <a:gd name="connsiteX523" fmla="*/ 243832 w 977755"/>
                <a:gd name="connsiteY523" fmla="*/ 12205 h 361466"/>
                <a:gd name="connsiteX524" fmla="*/ 322349 w 977755"/>
                <a:gd name="connsiteY524" fmla="*/ 10921 h 361466"/>
                <a:gd name="connsiteX525" fmla="*/ 329559 w 977755"/>
                <a:gd name="connsiteY525" fmla="*/ 13134 h 361466"/>
                <a:gd name="connsiteX526" fmla="*/ 335198 w 977755"/>
                <a:gd name="connsiteY526" fmla="*/ 23841 h 361466"/>
                <a:gd name="connsiteX527" fmla="*/ 334912 w 977755"/>
                <a:gd name="connsiteY527" fmla="*/ 26410 h 361466"/>
                <a:gd name="connsiteX528" fmla="*/ 329559 w 977755"/>
                <a:gd name="connsiteY528" fmla="*/ 34476 h 361466"/>
                <a:gd name="connsiteX529" fmla="*/ 322349 w 977755"/>
                <a:gd name="connsiteY529" fmla="*/ 36689 h 361466"/>
                <a:gd name="connsiteX530" fmla="*/ 319780 w 977755"/>
                <a:gd name="connsiteY530" fmla="*/ 36404 h 361466"/>
                <a:gd name="connsiteX531" fmla="*/ 309787 w 977755"/>
                <a:gd name="connsiteY531" fmla="*/ 26410 h 361466"/>
                <a:gd name="connsiteX532" fmla="*/ 309501 w 977755"/>
                <a:gd name="connsiteY532" fmla="*/ 23841 h 361466"/>
                <a:gd name="connsiteX533" fmla="*/ 319780 w 977755"/>
                <a:gd name="connsiteY533" fmla="*/ 11207 h 361466"/>
                <a:gd name="connsiteX534" fmla="*/ 322349 w 977755"/>
                <a:gd name="connsiteY534" fmla="*/ 10921 h 361466"/>
                <a:gd name="connsiteX535" fmla="*/ 479098 w 977755"/>
                <a:gd name="connsiteY535" fmla="*/ 7994 h 361466"/>
                <a:gd name="connsiteX536" fmla="*/ 492232 w 977755"/>
                <a:gd name="connsiteY536" fmla="*/ 14989 h 361466"/>
                <a:gd name="connsiteX537" fmla="*/ 494944 w 977755"/>
                <a:gd name="connsiteY537" fmla="*/ 23840 h 361466"/>
                <a:gd name="connsiteX538" fmla="*/ 494659 w 977755"/>
                <a:gd name="connsiteY538" fmla="*/ 27052 h 361466"/>
                <a:gd name="connsiteX539" fmla="*/ 492303 w 977755"/>
                <a:gd name="connsiteY539" fmla="*/ 32691 h 361466"/>
                <a:gd name="connsiteX540" fmla="*/ 479098 w 977755"/>
                <a:gd name="connsiteY540" fmla="*/ 39615 h 361466"/>
                <a:gd name="connsiteX541" fmla="*/ 475886 w 977755"/>
                <a:gd name="connsiteY541" fmla="*/ 39258 h 361466"/>
                <a:gd name="connsiteX542" fmla="*/ 467891 w 977755"/>
                <a:gd name="connsiteY542" fmla="*/ 34975 h 361466"/>
                <a:gd name="connsiteX543" fmla="*/ 465964 w 977755"/>
                <a:gd name="connsiteY543" fmla="*/ 32620 h 361466"/>
                <a:gd name="connsiteX544" fmla="*/ 463608 w 977755"/>
                <a:gd name="connsiteY544" fmla="*/ 26981 h 361466"/>
                <a:gd name="connsiteX545" fmla="*/ 463323 w 977755"/>
                <a:gd name="connsiteY545" fmla="*/ 23769 h 361466"/>
                <a:gd name="connsiteX546" fmla="*/ 463608 w 977755"/>
                <a:gd name="connsiteY546" fmla="*/ 20557 h 361466"/>
                <a:gd name="connsiteX547" fmla="*/ 465964 w 977755"/>
                <a:gd name="connsiteY547" fmla="*/ 14918 h 361466"/>
                <a:gd name="connsiteX548" fmla="*/ 467891 w 977755"/>
                <a:gd name="connsiteY548" fmla="*/ 12562 h 361466"/>
                <a:gd name="connsiteX549" fmla="*/ 475886 w 977755"/>
                <a:gd name="connsiteY549" fmla="*/ 8280 h 361466"/>
                <a:gd name="connsiteX550" fmla="*/ 479098 w 977755"/>
                <a:gd name="connsiteY550" fmla="*/ 7994 h 361466"/>
                <a:gd name="connsiteX551" fmla="*/ 557687 w 977755"/>
                <a:gd name="connsiteY551" fmla="*/ 6352 h 361466"/>
                <a:gd name="connsiteX552" fmla="*/ 575175 w 977755"/>
                <a:gd name="connsiteY552" fmla="*/ 23840 h 361466"/>
                <a:gd name="connsiteX553" fmla="*/ 574818 w 977755"/>
                <a:gd name="connsiteY553" fmla="*/ 27338 h 361466"/>
                <a:gd name="connsiteX554" fmla="*/ 557687 w 977755"/>
                <a:gd name="connsiteY554" fmla="*/ 41328 h 361466"/>
                <a:gd name="connsiteX555" fmla="*/ 540556 w 977755"/>
                <a:gd name="connsiteY555" fmla="*/ 27338 h 361466"/>
                <a:gd name="connsiteX556" fmla="*/ 540199 w 977755"/>
                <a:gd name="connsiteY556" fmla="*/ 23840 h 361466"/>
                <a:gd name="connsiteX557" fmla="*/ 557687 w 977755"/>
                <a:gd name="connsiteY557" fmla="*/ 6352 h 361466"/>
                <a:gd name="connsiteX558" fmla="*/ 714579 w 977755"/>
                <a:gd name="connsiteY558" fmla="*/ 2284 h 361466"/>
                <a:gd name="connsiteX559" fmla="*/ 736064 w 977755"/>
                <a:gd name="connsiteY559" fmla="*/ 23769 h 361466"/>
                <a:gd name="connsiteX560" fmla="*/ 735636 w 977755"/>
                <a:gd name="connsiteY560" fmla="*/ 28123 h 361466"/>
                <a:gd name="connsiteX561" fmla="*/ 714579 w 977755"/>
                <a:gd name="connsiteY561" fmla="*/ 45326 h 361466"/>
                <a:gd name="connsiteX562" fmla="*/ 693522 w 977755"/>
                <a:gd name="connsiteY562" fmla="*/ 28123 h 361466"/>
                <a:gd name="connsiteX563" fmla="*/ 693094 w 977755"/>
                <a:gd name="connsiteY563" fmla="*/ 23769 h 361466"/>
                <a:gd name="connsiteX564" fmla="*/ 714579 w 977755"/>
                <a:gd name="connsiteY564" fmla="*/ 2284 h 361466"/>
                <a:gd name="connsiteX565" fmla="*/ 793025 w 977755"/>
                <a:gd name="connsiteY565" fmla="*/ 0 h 361466"/>
                <a:gd name="connsiteX566" fmla="*/ 806373 w 977755"/>
                <a:gd name="connsiteY566" fmla="*/ 4069 h 361466"/>
                <a:gd name="connsiteX567" fmla="*/ 816865 w 977755"/>
                <a:gd name="connsiteY567" fmla="*/ 23841 h 361466"/>
                <a:gd name="connsiteX568" fmla="*/ 816366 w 977755"/>
                <a:gd name="connsiteY568" fmla="*/ 28623 h 361466"/>
                <a:gd name="connsiteX569" fmla="*/ 806373 w 977755"/>
                <a:gd name="connsiteY569" fmla="*/ 43613 h 361466"/>
                <a:gd name="connsiteX570" fmla="*/ 793025 w 977755"/>
                <a:gd name="connsiteY570" fmla="*/ 47682 h 361466"/>
                <a:gd name="connsiteX571" fmla="*/ 788242 w 977755"/>
                <a:gd name="connsiteY571" fmla="*/ 47182 h 361466"/>
                <a:gd name="connsiteX572" fmla="*/ 769684 w 977755"/>
                <a:gd name="connsiteY572" fmla="*/ 28623 h 361466"/>
                <a:gd name="connsiteX573" fmla="*/ 769184 w 977755"/>
                <a:gd name="connsiteY573" fmla="*/ 23841 h 361466"/>
                <a:gd name="connsiteX574" fmla="*/ 788242 w 977755"/>
                <a:gd name="connsiteY574" fmla="*/ 500 h 361466"/>
                <a:gd name="connsiteX575" fmla="*/ 793025 w 977755"/>
                <a:gd name="connsiteY575" fmla="*/ 0 h 3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</a:cxnLst>
              <a:rect l="l" t="t" r="r" b="b"/>
              <a:pathLst>
                <a:path w="977755" h="361466">
                  <a:moveTo>
                    <a:pt x="8566" y="329059"/>
                  </a:moveTo>
                  <a:cubicBezTo>
                    <a:pt x="11492" y="329059"/>
                    <a:pt x="14062" y="330558"/>
                    <a:pt x="15632" y="332842"/>
                  </a:cubicBezTo>
                  <a:cubicBezTo>
                    <a:pt x="16489" y="334198"/>
                    <a:pt x="17060" y="335840"/>
                    <a:pt x="17060" y="337625"/>
                  </a:cubicBezTo>
                  <a:cubicBezTo>
                    <a:pt x="17060" y="338838"/>
                    <a:pt x="16846" y="339980"/>
                    <a:pt x="16417" y="340979"/>
                  </a:cubicBezTo>
                  <a:cubicBezTo>
                    <a:pt x="16203" y="341479"/>
                    <a:pt x="15918" y="341979"/>
                    <a:pt x="15632" y="342407"/>
                  </a:cubicBezTo>
                  <a:cubicBezTo>
                    <a:pt x="15347" y="342835"/>
                    <a:pt x="14990" y="343264"/>
                    <a:pt x="14633" y="343620"/>
                  </a:cubicBezTo>
                  <a:cubicBezTo>
                    <a:pt x="13062" y="345191"/>
                    <a:pt x="10921" y="346119"/>
                    <a:pt x="8566" y="346119"/>
                  </a:cubicBezTo>
                  <a:cubicBezTo>
                    <a:pt x="7994" y="346119"/>
                    <a:pt x="7423" y="346119"/>
                    <a:pt x="6852" y="345976"/>
                  </a:cubicBezTo>
                  <a:cubicBezTo>
                    <a:pt x="5139" y="345619"/>
                    <a:pt x="3640" y="344763"/>
                    <a:pt x="2498" y="343620"/>
                  </a:cubicBezTo>
                  <a:cubicBezTo>
                    <a:pt x="2070" y="343192"/>
                    <a:pt x="1713" y="342764"/>
                    <a:pt x="1428" y="342336"/>
                  </a:cubicBezTo>
                  <a:cubicBezTo>
                    <a:pt x="1142" y="341907"/>
                    <a:pt x="857" y="341408"/>
                    <a:pt x="642" y="340908"/>
                  </a:cubicBezTo>
                  <a:cubicBezTo>
                    <a:pt x="428" y="340408"/>
                    <a:pt x="286" y="339909"/>
                    <a:pt x="143" y="339338"/>
                  </a:cubicBezTo>
                  <a:cubicBezTo>
                    <a:pt x="71" y="338767"/>
                    <a:pt x="0" y="338196"/>
                    <a:pt x="0" y="337625"/>
                  </a:cubicBezTo>
                  <a:cubicBezTo>
                    <a:pt x="0" y="336982"/>
                    <a:pt x="71" y="336411"/>
                    <a:pt x="143" y="335911"/>
                  </a:cubicBezTo>
                  <a:cubicBezTo>
                    <a:pt x="357" y="334769"/>
                    <a:pt x="785" y="333770"/>
                    <a:pt x="1428" y="332842"/>
                  </a:cubicBezTo>
                  <a:cubicBezTo>
                    <a:pt x="1784" y="332342"/>
                    <a:pt x="2141" y="331914"/>
                    <a:pt x="2498" y="331557"/>
                  </a:cubicBezTo>
                  <a:cubicBezTo>
                    <a:pt x="3712" y="330344"/>
                    <a:pt x="5211" y="329559"/>
                    <a:pt x="6852" y="329202"/>
                  </a:cubicBezTo>
                  <a:cubicBezTo>
                    <a:pt x="7423" y="329130"/>
                    <a:pt x="7994" y="329059"/>
                    <a:pt x="8566" y="329059"/>
                  </a:cubicBezTo>
                  <a:close/>
                  <a:moveTo>
                    <a:pt x="86939" y="328060"/>
                  </a:moveTo>
                  <a:cubicBezTo>
                    <a:pt x="92222" y="328060"/>
                    <a:pt x="96433" y="332343"/>
                    <a:pt x="96433" y="337554"/>
                  </a:cubicBezTo>
                  <a:cubicBezTo>
                    <a:pt x="96433" y="338910"/>
                    <a:pt x="96219" y="340123"/>
                    <a:pt x="95719" y="341265"/>
                  </a:cubicBezTo>
                  <a:cubicBezTo>
                    <a:pt x="95219" y="342407"/>
                    <a:pt x="94506" y="343407"/>
                    <a:pt x="93578" y="344263"/>
                  </a:cubicBezTo>
                  <a:cubicBezTo>
                    <a:pt x="91865" y="345976"/>
                    <a:pt x="89509" y="347047"/>
                    <a:pt x="86868" y="347047"/>
                  </a:cubicBezTo>
                  <a:cubicBezTo>
                    <a:pt x="84227" y="347047"/>
                    <a:pt x="81872" y="345976"/>
                    <a:pt x="80158" y="344263"/>
                  </a:cubicBezTo>
                  <a:cubicBezTo>
                    <a:pt x="79302" y="343407"/>
                    <a:pt x="78659" y="342407"/>
                    <a:pt x="78160" y="341265"/>
                  </a:cubicBezTo>
                  <a:cubicBezTo>
                    <a:pt x="77732" y="340123"/>
                    <a:pt x="77446" y="338838"/>
                    <a:pt x="77446" y="337554"/>
                  </a:cubicBezTo>
                  <a:cubicBezTo>
                    <a:pt x="77446" y="332271"/>
                    <a:pt x="81729" y="328060"/>
                    <a:pt x="86939" y="328060"/>
                  </a:cubicBezTo>
                  <a:close/>
                  <a:moveTo>
                    <a:pt x="243903" y="325990"/>
                  </a:moveTo>
                  <a:cubicBezTo>
                    <a:pt x="250327" y="325990"/>
                    <a:pt x="255538" y="331201"/>
                    <a:pt x="255538" y="337625"/>
                  </a:cubicBezTo>
                  <a:cubicBezTo>
                    <a:pt x="255538" y="339195"/>
                    <a:pt x="255181" y="340766"/>
                    <a:pt x="254610" y="342122"/>
                  </a:cubicBezTo>
                  <a:cubicBezTo>
                    <a:pt x="253967" y="343478"/>
                    <a:pt x="253182" y="344763"/>
                    <a:pt x="252111" y="345834"/>
                  </a:cubicBezTo>
                  <a:cubicBezTo>
                    <a:pt x="250041" y="347975"/>
                    <a:pt x="247115" y="349260"/>
                    <a:pt x="243903" y="349260"/>
                  </a:cubicBezTo>
                  <a:cubicBezTo>
                    <a:pt x="240691" y="349260"/>
                    <a:pt x="237764" y="347904"/>
                    <a:pt x="235694" y="345834"/>
                  </a:cubicBezTo>
                  <a:cubicBezTo>
                    <a:pt x="234624" y="344763"/>
                    <a:pt x="233767" y="343478"/>
                    <a:pt x="233196" y="342122"/>
                  </a:cubicBezTo>
                  <a:cubicBezTo>
                    <a:pt x="232625" y="340766"/>
                    <a:pt x="232268" y="339195"/>
                    <a:pt x="232268" y="337625"/>
                  </a:cubicBezTo>
                  <a:cubicBezTo>
                    <a:pt x="232268" y="331201"/>
                    <a:pt x="237479" y="325990"/>
                    <a:pt x="243903" y="325990"/>
                  </a:cubicBezTo>
                  <a:close/>
                  <a:moveTo>
                    <a:pt x="322349" y="324705"/>
                  </a:moveTo>
                  <a:cubicBezTo>
                    <a:pt x="324990" y="324705"/>
                    <a:pt x="327489" y="325562"/>
                    <a:pt x="329559" y="326918"/>
                  </a:cubicBezTo>
                  <a:cubicBezTo>
                    <a:pt x="332913" y="329273"/>
                    <a:pt x="335198" y="333199"/>
                    <a:pt x="335198" y="337625"/>
                  </a:cubicBezTo>
                  <a:cubicBezTo>
                    <a:pt x="335198" y="339409"/>
                    <a:pt x="334841" y="341051"/>
                    <a:pt x="334198" y="342621"/>
                  </a:cubicBezTo>
                  <a:cubicBezTo>
                    <a:pt x="333556" y="344120"/>
                    <a:pt x="332557" y="345548"/>
                    <a:pt x="331414" y="346690"/>
                  </a:cubicBezTo>
                  <a:cubicBezTo>
                    <a:pt x="330843" y="347261"/>
                    <a:pt x="330201" y="347832"/>
                    <a:pt x="329559" y="348260"/>
                  </a:cubicBezTo>
                  <a:cubicBezTo>
                    <a:pt x="327489" y="349688"/>
                    <a:pt x="324990" y="350473"/>
                    <a:pt x="322349" y="350473"/>
                  </a:cubicBezTo>
                  <a:cubicBezTo>
                    <a:pt x="321493" y="350473"/>
                    <a:pt x="320636" y="350330"/>
                    <a:pt x="319780" y="350188"/>
                  </a:cubicBezTo>
                  <a:cubicBezTo>
                    <a:pt x="317281" y="349688"/>
                    <a:pt x="314997" y="348403"/>
                    <a:pt x="313284" y="346690"/>
                  </a:cubicBezTo>
                  <a:cubicBezTo>
                    <a:pt x="312071" y="345548"/>
                    <a:pt x="311143" y="344192"/>
                    <a:pt x="310500" y="342621"/>
                  </a:cubicBezTo>
                  <a:cubicBezTo>
                    <a:pt x="309858" y="341122"/>
                    <a:pt x="309501" y="339409"/>
                    <a:pt x="309501" y="337625"/>
                  </a:cubicBezTo>
                  <a:cubicBezTo>
                    <a:pt x="309501" y="331415"/>
                    <a:pt x="313927" y="326204"/>
                    <a:pt x="319780" y="324990"/>
                  </a:cubicBezTo>
                  <a:cubicBezTo>
                    <a:pt x="320565" y="324776"/>
                    <a:pt x="321493" y="324705"/>
                    <a:pt x="322349" y="324705"/>
                  </a:cubicBezTo>
                  <a:close/>
                  <a:moveTo>
                    <a:pt x="479098" y="321707"/>
                  </a:moveTo>
                  <a:cubicBezTo>
                    <a:pt x="484594" y="321707"/>
                    <a:pt x="489376" y="324491"/>
                    <a:pt x="492232" y="328702"/>
                  </a:cubicBezTo>
                  <a:cubicBezTo>
                    <a:pt x="493945" y="331272"/>
                    <a:pt x="494944" y="334270"/>
                    <a:pt x="494944" y="337553"/>
                  </a:cubicBezTo>
                  <a:cubicBezTo>
                    <a:pt x="494944" y="339695"/>
                    <a:pt x="494516" y="341836"/>
                    <a:pt x="493731" y="343692"/>
                  </a:cubicBezTo>
                  <a:cubicBezTo>
                    <a:pt x="493374" y="344691"/>
                    <a:pt x="492874" y="345548"/>
                    <a:pt x="492303" y="346404"/>
                  </a:cubicBezTo>
                  <a:cubicBezTo>
                    <a:pt x="491732" y="347261"/>
                    <a:pt x="491090" y="348046"/>
                    <a:pt x="490304" y="348760"/>
                  </a:cubicBezTo>
                  <a:cubicBezTo>
                    <a:pt x="487449" y="351615"/>
                    <a:pt x="483452" y="353400"/>
                    <a:pt x="479098" y="353400"/>
                  </a:cubicBezTo>
                  <a:cubicBezTo>
                    <a:pt x="477956" y="353400"/>
                    <a:pt x="476885" y="353257"/>
                    <a:pt x="475886" y="353043"/>
                  </a:cubicBezTo>
                  <a:cubicBezTo>
                    <a:pt x="472816" y="352472"/>
                    <a:pt x="470033" y="350901"/>
                    <a:pt x="467891" y="348760"/>
                  </a:cubicBezTo>
                  <a:cubicBezTo>
                    <a:pt x="467177" y="348046"/>
                    <a:pt x="466535" y="347261"/>
                    <a:pt x="465964" y="346404"/>
                  </a:cubicBezTo>
                  <a:cubicBezTo>
                    <a:pt x="465393" y="345548"/>
                    <a:pt x="464965" y="344620"/>
                    <a:pt x="464536" y="343692"/>
                  </a:cubicBezTo>
                  <a:cubicBezTo>
                    <a:pt x="464108" y="342693"/>
                    <a:pt x="463823" y="341693"/>
                    <a:pt x="463608" y="340694"/>
                  </a:cubicBezTo>
                  <a:cubicBezTo>
                    <a:pt x="463466" y="339623"/>
                    <a:pt x="463323" y="338553"/>
                    <a:pt x="463323" y="337482"/>
                  </a:cubicBezTo>
                  <a:cubicBezTo>
                    <a:pt x="463323" y="336340"/>
                    <a:pt x="463394" y="335269"/>
                    <a:pt x="463608" y="334270"/>
                  </a:cubicBezTo>
                  <a:cubicBezTo>
                    <a:pt x="464037" y="332200"/>
                    <a:pt x="464822" y="330344"/>
                    <a:pt x="465964" y="328631"/>
                  </a:cubicBezTo>
                  <a:cubicBezTo>
                    <a:pt x="466535" y="327774"/>
                    <a:pt x="467177" y="326989"/>
                    <a:pt x="467891" y="326275"/>
                  </a:cubicBezTo>
                  <a:cubicBezTo>
                    <a:pt x="470033" y="324134"/>
                    <a:pt x="472816" y="322635"/>
                    <a:pt x="475886" y="321993"/>
                  </a:cubicBezTo>
                  <a:cubicBezTo>
                    <a:pt x="476956" y="321850"/>
                    <a:pt x="478027" y="321707"/>
                    <a:pt x="479098" y="321707"/>
                  </a:cubicBezTo>
                  <a:close/>
                  <a:moveTo>
                    <a:pt x="557687" y="320066"/>
                  </a:moveTo>
                  <a:cubicBezTo>
                    <a:pt x="567323" y="320066"/>
                    <a:pt x="575175" y="327918"/>
                    <a:pt x="575175" y="337554"/>
                  </a:cubicBezTo>
                  <a:cubicBezTo>
                    <a:pt x="575175" y="339981"/>
                    <a:pt x="574675" y="342336"/>
                    <a:pt x="573819" y="344406"/>
                  </a:cubicBezTo>
                  <a:cubicBezTo>
                    <a:pt x="572891" y="346476"/>
                    <a:pt x="571606" y="348404"/>
                    <a:pt x="570178" y="349974"/>
                  </a:cubicBezTo>
                  <a:cubicBezTo>
                    <a:pt x="566966" y="353115"/>
                    <a:pt x="562612" y="355113"/>
                    <a:pt x="557758" y="355113"/>
                  </a:cubicBezTo>
                  <a:cubicBezTo>
                    <a:pt x="552905" y="355113"/>
                    <a:pt x="548479" y="353115"/>
                    <a:pt x="545338" y="349974"/>
                  </a:cubicBezTo>
                  <a:cubicBezTo>
                    <a:pt x="543697" y="348404"/>
                    <a:pt x="542412" y="346476"/>
                    <a:pt x="541555" y="344406"/>
                  </a:cubicBezTo>
                  <a:cubicBezTo>
                    <a:pt x="540699" y="342265"/>
                    <a:pt x="540199" y="339981"/>
                    <a:pt x="540199" y="337554"/>
                  </a:cubicBezTo>
                  <a:cubicBezTo>
                    <a:pt x="540199" y="327918"/>
                    <a:pt x="548051" y="320066"/>
                    <a:pt x="557687" y="320066"/>
                  </a:cubicBezTo>
                  <a:close/>
                  <a:moveTo>
                    <a:pt x="714579" y="316140"/>
                  </a:moveTo>
                  <a:cubicBezTo>
                    <a:pt x="726428" y="316140"/>
                    <a:pt x="736064" y="325776"/>
                    <a:pt x="736064" y="337625"/>
                  </a:cubicBezTo>
                  <a:cubicBezTo>
                    <a:pt x="736064" y="340552"/>
                    <a:pt x="735422" y="343407"/>
                    <a:pt x="734351" y="345977"/>
                  </a:cubicBezTo>
                  <a:cubicBezTo>
                    <a:pt x="733281" y="348546"/>
                    <a:pt x="731710" y="350830"/>
                    <a:pt x="729854" y="352829"/>
                  </a:cubicBezTo>
                  <a:cubicBezTo>
                    <a:pt x="726000" y="356684"/>
                    <a:pt x="720575" y="359111"/>
                    <a:pt x="714651" y="359111"/>
                  </a:cubicBezTo>
                  <a:cubicBezTo>
                    <a:pt x="708726" y="359111"/>
                    <a:pt x="703373" y="356755"/>
                    <a:pt x="699447" y="352829"/>
                  </a:cubicBezTo>
                  <a:cubicBezTo>
                    <a:pt x="697448" y="350902"/>
                    <a:pt x="695878" y="348546"/>
                    <a:pt x="694807" y="345977"/>
                  </a:cubicBezTo>
                  <a:cubicBezTo>
                    <a:pt x="693665" y="343407"/>
                    <a:pt x="693094" y="340623"/>
                    <a:pt x="693094" y="337625"/>
                  </a:cubicBezTo>
                  <a:cubicBezTo>
                    <a:pt x="693094" y="325776"/>
                    <a:pt x="702730" y="316140"/>
                    <a:pt x="714579" y="316140"/>
                  </a:cubicBezTo>
                  <a:close/>
                  <a:moveTo>
                    <a:pt x="793025" y="313784"/>
                  </a:moveTo>
                  <a:cubicBezTo>
                    <a:pt x="797950" y="313784"/>
                    <a:pt x="802590" y="315283"/>
                    <a:pt x="806373" y="317853"/>
                  </a:cubicBezTo>
                  <a:cubicBezTo>
                    <a:pt x="812725" y="322135"/>
                    <a:pt x="816865" y="329416"/>
                    <a:pt x="816865" y="337625"/>
                  </a:cubicBezTo>
                  <a:cubicBezTo>
                    <a:pt x="816865" y="340908"/>
                    <a:pt x="816223" y="344049"/>
                    <a:pt x="815010" y="346904"/>
                  </a:cubicBezTo>
                  <a:cubicBezTo>
                    <a:pt x="813796" y="349759"/>
                    <a:pt x="812012" y="352329"/>
                    <a:pt x="809870" y="354470"/>
                  </a:cubicBezTo>
                  <a:cubicBezTo>
                    <a:pt x="808800" y="355541"/>
                    <a:pt x="807586" y="356469"/>
                    <a:pt x="806373" y="357397"/>
                  </a:cubicBezTo>
                  <a:cubicBezTo>
                    <a:pt x="802518" y="359967"/>
                    <a:pt x="797950" y="361466"/>
                    <a:pt x="793025" y="361466"/>
                  </a:cubicBezTo>
                  <a:cubicBezTo>
                    <a:pt x="791383" y="361466"/>
                    <a:pt x="789813" y="361251"/>
                    <a:pt x="788242" y="360966"/>
                  </a:cubicBezTo>
                  <a:cubicBezTo>
                    <a:pt x="783603" y="360038"/>
                    <a:pt x="779391" y="357682"/>
                    <a:pt x="776179" y="354470"/>
                  </a:cubicBezTo>
                  <a:cubicBezTo>
                    <a:pt x="773966" y="352329"/>
                    <a:pt x="772253" y="349759"/>
                    <a:pt x="771040" y="346904"/>
                  </a:cubicBezTo>
                  <a:cubicBezTo>
                    <a:pt x="769826" y="344049"/>
                    <a:pt x="769184" y="340908"/>
                    <a:pt x="769184" y="337625"/>
                  </a:cubicBezTo>
                  <a:cubicBezTo>
                    <a:pt x="769184" y="326133"/>
                    <a:pt x="777393" y="316496"/>
                    <a:pt x="788242" y="314284"/>
                  </a:cubicBezTo>
                  <a:cubicBezTo>
                    <a:pt x="789741" y="313927"/>
                    <a:pt x="791383" y="313784"/>
                    <a:pt x="793025" y="313784"/>
                  </a:cubicBezTo>
                  <a:close/>
                  <a:moveTo>
                    <a:pt x="47753" y="289372"/>
                  </a:moveTo>
                  <a:cubicBezTo>
                    <a:pt x="52749" y="289372"/>
                    <a:pt x="56747" y="293369"/>
                    <a:pt x="56747" y="298366"/>
                  </a:cubicBezTo>
                  <a:cubicBezTo>
                    <a:pt x="56747" y="303362"/>
                    <a:pt x="52749" y="307360"/>
                    <a:pt x="47753" y="307360"/>
                  </a:cubicBezTo>
                  <a:cubicBezTo>
                    <a:pt x="42756" y="307360"/>
                    <a:pt x="38759" y="303362"/>
                    <a:pt x="38759" y="298366"/>
                  </a:cubicBezTo>
                  <a:cubicBezTo>
                    <a:pt x="38759" y="293369"/>
                    <a:pt x="42756" y="289372"/>
                    <a:pt x="47753" y="289372"/>
                  </a:cubicBezTo>
                  <a:close/>
                  <a:moveTo>
                    <a:pt x="126198" y="288373"/>
                  </a:moveTo>
                  <a:cubicBezTo>
                    <a:pt x="131694" y="288373"/>
                    <a:pt x="136191" y="292870"/>
                    <a:pt x="136191" y="298366"/>
                  </a:cubicBezTo>
                  <a:cubicBezTo>
                    <a:pt x="136191" y="303862"/>
                    <a:pt x="131694" y="308359"/>
                    <a:pt x="126198" y="308359"/>
                  </a:cubicBezTo>
                  <a:cubicBezTo>
                    <a:pt x="120631" y="308359"/>
                    <a:pt x="116205" y="303862"/>
                    <a:pt x="116205" y="298366"/>
                  </a:cubicBezTo>
                  <a:cubicBezTo>
                    <a:pt x="116205" y="292799"/>
                    <a:pt x="120702" y="288373"/>
                    <a:pt x="126198" y="288373"/>
                  </a:cubicBezTo>
                  <a:close/>
                  <a:moveTo>
                    <a:pt x="283162" y="286160"/>
                  </a:moveTo>
                  <a:cubicBezTo>
                    <a:pt x="289872" y="286160"/>
                    <a:pt x="295368" y="291585"/>
                    <a:pt x="295368" y="298366"/>
                  </a:cubicBezTo>
                  <a:cubicBezTo>
                    <a:pt x="295368" y="305147"/>
                    <a:pt x="289872" y="310572"/>
                    <a:pt x="283162" y="310572"/>
                  </a:cubicBezTo>
                  <a:cubicBezTo>
                    <a:pt x="276452" y="310572"/>
                    <a:pt x="270956" y="305147"/>
                    <a:pt x="270956" y="298366"/>
                  </a:cubicBezTo>
                  <a:cubicBezTo>
                    <a:pt x="270956" y="291656"/>
                    <a:pt x="276381" y="286160"/>
                    <a:pt x="283162" y="286160"/>
                  </a:cubicBezTo>
                  <a:close/>
                  <a:moveTo>
                    <a:pt x="361536" y="284804"/>
                  </a:moveTo>
                  <a:cubicBezTo>
                    <a:pt x="369031" y="284804"/>
                    <a:pt x="375098" y="290871"/>
                    <a:pt x="375098" y="298366"/>
                  </a:cubicBezTo>
                  <a:cubicBezTo>
                    <a:pt x="375098" y="305861"/>
                    <a:pt x="369031" y="311928"/>
                    <a:pt x="361536" y="311928"/>
                  </a:cubicBezTo>
                  <a:cubicBezTo>
                    <a:pt x="354041" y="311928"/>
                    <a:pt x="347974" y="305861"/>
                    <a:pt x="347974" y="298366"/>
                  </a:cubicBezTo>
                  <a:cubicBezTo>
                    <a:pt x="347974" y="290871"/>
                    <a:pt x="354041" y="284804"/>
                    <a:pt x="361536" y="284804"/>
                  </a:cubicBezTo>
                  <a:close/>
                  <a:moveTo>
                    <a:pt x="518428" y="281735"/>
                  </a:moveTo>
                  <a:cubicBezTo>
                    <a:pt x="527636" y="281735"/>
                    <a:pt x="535060" y="289158"/>
                    <a:pt x="535060" y="298366"/>
                  </a:cubicBezTo>
                  <a:cubicBezTo>
                    <a:pt x="535060" y="307574"/>
                    <a:pt x="527636" y="314998"/>
                    <a:pt x="518428" y="314998"/>
                  </a:cubicBezTo>
                  <a:cubicBezTo>
                    <a:pt x="509220" y="314998"/>
                    <a:pt x="501797" y="307574"/>
                    <a:pt x="501797" y="298366"/>
                  </a:cubicBezTo>
                  <a:cubicBezTo>
                    <a:pt x="501797" y="289158"/>
                    <a:pt x="509220" y="281735"/>
                    <a:pt x="518428" y="281735"/>
                  </a:cubicBezTo>
                  <a:close/>
                  <a:moveTo>
                    <a:pt x="596946" y="279950"/>
                  </a:moveTo>
                  <a:cubicBezTo>
                    <a:pt x="607082" y="279950"/>
                    <a:pt x="615362" y="288159"/>
                    <a:pt x="615362" y="298366"/>
                  </a:cubicBezTo>
                  <a:cubicBezTo>
                    <a:pt x="615362" y="308573"/>
                    <a:pt x="607082" y="316782"/>
                    <a:pt x="596946" y="316782"/>
                  </a:cubicBezTo>
                  <a:cubicBezTo>
                    <a:pt x="586810" y="316782"/>
                    <a:pt x="578530" y="308573"/>
                    <a:pt x="578530" y="298366"/>
                  </a:cubicBezTo>
                  <a:cubicBezTo>
                    <a:pt x="578530" y="288230"/>
                    <a:pt x="586739" y="279950"/>
                    <a:pt x="596946" y="279950"/>
                  </a:cubicBezTo>
                  <a:close/>
                  <a:moveTo>
                    <a:pt x="753766" y="275739"/>
                  </a:moveTo>
                  <a:cubicBezTo>
                    <a:pt x="766258" y="275739"/>
                    <a:pt x="776394" y="285875"/>
                    <a:pt x="776394" y="298366"/>
                  </a:cubicBezTo>
                  <a:cubicBezTo>
                    <a:pt x="776394" y="310858"/>
                    <a:pt x="766258" y="320994"/>
                    <a:pt x="753766" y="320994"/>
                  </a:cubicBezTo>
                  <a:cubicBezTo>
                    <a:pt x="741275" y="320994"/>
                    <a:pt x="731139" y="310858"/>
                    <a:pt x="731139" y="298366"/>
                  </a:cubicBezTo>
                  <a:cubicBezTo>
                    <a:pt x="731139" y="285875"/>
                    <a:pt x="741275" y="275739"/>
                    <a:pt x="753766" y="275739"/>
                  </a:cubicBezTo>
                  <a:close/>
                  <a:moveTo>
                    <a:pt x="832283" y="273241"/>
                  </a:moveTo>
                  <a:cubicBezTo>
                    <a:pt x="846131" y="273241"/>
                    <a:pt x="857337" y="284519"/>
                    <a:pt x="857337" y="298367"/>
                  </a:cubicBezTo>
                  <a:cubicBezTo>
                    <a:pt x="857337" y="312214"/>
                    <a:pt x="846059" y="323421"/>
                    <a:pt x="832283" y="323421"/>
                  </a:cubicBezTo>
                  <a:cubicBezTo>
                    <a:pt x="818436" y="323421"/>
                    <a:pt x="807229" y="312214"/>
                    <a:pt x="807229" y="298367"/>
                  </a:cubicBezTo>
                  <a:cubicBezTo>
                    <a:pt x="807229" y="284448"/>
                    <a:pt x="818436" y="273241"/>
                    <a:pt x="832283" y="273241"/>
                  </a:cubicBezTo>
                  <a:close/>
                  <a:moveTo>
                    <a:pt x="86939" y="249685"/>
                  </a:moveTo>
                  <a:cubicBezTo>
                    <a:pt x="92222" y="249685"/>
                    <a:pt x="96433" y="253968"/>
                    <a:pt x="96433" y="259179"/>
                  </a:cubicBezTo>
                  <a:cubicBezTo>
                    <a:pt x="96433" y="264389"/>
                    <a:pt x="92222" y="268601"/>
                    <a:pt x="86939" y="268672"/>
                  </a:cubicBezTo>
                  <a:cubicBezTo>
                    <a:pt x="81657" y="268672"/>
                    <a:pt x="77446" y="264389"/>
                    <a:pt x="77446" y="259179"/>
                  </a:cubicBezTo>
                  <a:cubicBezTo>
                    <a:pt x="77446" y="253896"/>
                    <a:pt x="81729" y="249685"/>
                    <a:pt x="86939" y="249685"/>
                  </a:cubicBezTo>
                  <a:close/>
                  <a:moveTo>
                    <a:pt x="165457" y="248686"/>
                  </a:moveTo>
                  <a:cubicBezTo>
                    <a:pt x="169097" y="248686"/>
                    <a:pt x="172309" y="250542"/>
                    <a:pt x="174165" y="253326"/>
                  </a:cubicBezTo>
                  <a:cubicBezTo>
                    <a:pt x="175307" y="254967"/>
                    <a:pt x="175950" y="257037"/>
                    <a:pt x="175950" y="259179"/>
                  </a:cubicBezTo>
                  <a:cubicBezTo>
                    <a:pt x="175950" y="261320"/>
                    <a:pt x="175307" y="263390"/>
                    <a:pt x="174165" y="265032"/>
                  </a:cubicBezTo>
                  <a:cubicBezTo>
                    <a:pt x="172238" y="267816"/>
                    <a:pt x="169026" y="269672"/>
                    <a:pt x="165457" y="269814"/>
                  </a:cubicBezTo>
                  <a:cubicBezTo>
                    <a:pt x="164672" y="269814"/>
                    <a:pt x="164029" y="269743"/>
                    <a:pt x="163315" y="269600"/>
                  </a:cubicBezTo>
                  <a:cubicBezTo>
                    <a:pt x="161317" y="269172"/>
                    <a:pt x="159461" y="268173"/>
                    <a:pt x="158033" y="266745"/>
                  </a:cubicBezTo>
                  <a:cubicBezTo>
                    <a:pt x="157534" y="266245"/>
                    <a:pt x="157105" y="265746"/>
                    <a:pt x="156748" y="265175"/>
                  </a:cubicBezTo>
                  <a:cubicBezTo>
                    <a:pt x="156035" y="264033"/>
                    <a:pt x="155464" y="262748"/>
                    <a:pt x="155178" y="261392"/>
                  </a:cubicBezTo>
                  <a:cubicBezTo>
                    <a:pt x="155035" y="260678"/>
                    <a:pt x="154964" y="259964"/>
                    <a:pt x="154964" y="259250"/>
                  </a:cubicBezTo>
                  <a:cubicBezTo>
                    <a:pt x="154964" y="258465"/>
                    <a:pt x="155035" y="257823"/>
                    <a:pt x="155178" y="257109"/>
                  </a:cubicBezTo>
                  <a:cubicBezTo>
                    <a:pt x="155464" y="255681"/>
                    <a:pt x="155963" y="254468"/>
                    <a:pt x="156748" y="253326"/>
                  </a:cubicBezTo>
                  <a:cubicBezTo>
                    <a:pt x="157105" y="252755"/>
                    <a:pt x="157534" y="252255"/>
                    <a:pt x="158033" y="251755"/>
                  </a:cubicBezTo>
                  <a:cubicBezTo>
                    <a:pt x="159461" y="250328"/>
                    <a:pt x="161245" y="249328"/>
                    <a:pt x="163315" y="248900"/>
                  </a:cubicBezTo>
                  <a:cubicBezTo>
                    <a:pt x="164029" y="248757"/>
                    <a:pt x="164743" y="248686"/>
                    <a:pt x="165457" y="248686"/>
                  </a:cubicBezTo>
                  <a:close/>
                  <a:moveTo>
                    <a:pt x="322349" y="246259"/>
                  </a:moveTo>
                  <a:cubicBezTo>
                    <a:pt x="324990" y="246259"/>
                    <a:pt x="327489" y="247116"/>
                    <a:pt x="329559" y="248472"/>
                  </a:cubicBezTo>
                  <a:cubicBezTo>
                    <a:pt x="332913" y="250827"/>
                    <a:pt x="335198" y="254753"/>
                    <a:pt x="335198" y="259179"/>
                  </a:cubicBezTo>
                  <a:cubicBezTo>
                    <a:pt x="335198" y="263604"/>
                    <a:pt x="332985" y="267530"/>
                    <a:pt x="329559" y="269886"/>
                  </a:cubicBezTo>
                  <a:cubicBezTo>
                    <a:pt x="327489" y="271313"/>
                    <a:pt x="324990" y="272098"/>
                    <a:pt x="322349" y="272098"/>
                  </a:cubicBezTo>
                  <a:cubicBezTo>
                    <a:pt x="321493" y="272098"/>
                    <a:pt x="320636" y="271956"/>
                    <a:pt x="319780" y="271813"/>
                  </a:cubicBezTo>
                  <a:cubicBezTo>
                    <a:pt x="313927" y="270599"/>
                    <a:pt x="309501" y="265389"/>
                    <a:pt x="309501" y="259179"/>
                  </a:cubicBezTo>
                  <a:cubicBezTo>
                    <a:pt x="309501" y="252969"/>
                    <a:pt x="313927" y="247758"/>
                    <a:pt x="319780" y="246545"/>
                  </a:cubicBezTo>
                  <a:cubicBezTo>
                    <a:pt x="320565" y="246330"/>
                    <a:pt x="321493" y="246259"/>
                    <a:pt x="322349" y="246259"/>
                  </a:cubicBezTo>
                  <a:close/>
                  <a:moveTo>
                    <a:pt x="400795" y="244903"/>
                  </a:moveTo>
                  <a:cubicBezTo>
                    <a:pt x="408718" y="244903"/>
                    <a:pt x="415071" y="251327"/>
                    <a:pt x="415071" y="259179"/>
                  </a:cubicBezTo>
                  <a:cubicBezTo>
                    <a:pt x="415071" y="267031"/>
                    <a:pt x="408647" y="273455"/>
                    <a:pt x="400795" y="273455"/>
                  </a:cubicBezTo>
                  <a:cubicBezTo>
                    <a:pt x="392943" y="273455"/>
                    <a:pt x="386519" y="267031"/>
                    <a:pt x="386519" y="259179"/>
                  </a:cubicBezTo>
                  <a:cubicBezTo>
                    <a:pt x="386519" y="251256"/>
                    <a:pt x="392943" y="244903"/>
                    <a:pt x="400795" y="244903"/>
                  </a:cubicBezTo>
                  <a:close/>
                  <a:moveTo>
                    <a:pt x="557687" y="241691"/>
                  </a:moveTo>
                  <a:cubicBezTo>
                    <a:pt x="567323" y="241691"/>
                    <a:pt x="575175" y="249543"/>
                    <a:pt x="575175" y="259179"/>
                  </a:cubicBezTo>
                  <a:cubicBezTo>
                    <a:pt x="575175" y="268815"/>
                    <a:pt x="567323" y="276667"/>
                    <a:pt x="557687" y="276667"/>
                  </a:cubicBezTo>
                  <a:cubicBezTo>
                    <a:pt x="548051" y="276667"/>
                    <a:pt x="540199" y="268815"/>
                    <a:pt x="540199" y="259179"/>
                  </a:cubicBezTo>
                  <a:cubicBezTo>
                    <a:pt x="540199" y="249543"/>
                    <a:pt x="548051" y="241691"/>
                    <a:pt x="557687" y="241691"/>
                  </a:cubicBezTo>
                  <a:close/>
                  <a:moveTo>
                    <a:pt x="636061" y="239764"/>
                  </a:moveTo>
                  <a:cubicBezTo>
                    <a:pt x="642771" y="239764"/>
                    <a:pt x="648695" y="243190"/>
                    <a:pt x="652193" y="248330"/>
                  </a:cubicBezTo>
                  <a:cubicBezTo>
                    <a:pt x="654263" y="251399"/>
                    <a:pt x="655476" y="255182"/>
                    <a:pt x="655476" y="259179"/>
                  </a:cubicBezTo>
                  <a:cubicBezTo>
                    <a:pt x="655476" y="263177"/>
                    <a:pt x="654263" y="266960"/>
                    <a:pt x="652193" y="270029"/>
                  </a:cubicBezTo>
                  <a:cubicBezTo>
                    <a:pt x="648695" y="275168"/>
                    <a:pt x="642842" y="278594"/>
                    <a:pt x="636061" y="278594"/>
                  </a:cubicBezTo>
                  <a:cubicBezTo>
                    <a:pt x="634705" y="278594"/>
                    <a:pt x="633420" y="278452"/>
                    <a:pt x="632135" y="278166"/>
                  </a:cubicBezTo>
                  <a:cubicBezTo>
                    <a:pt x="628352" y="277381"/>
                    <a:pt x="624997" y="275525"/>
                    <a:pt x="622356" y="272884"/>
                  </a:cubicBezTo>
                  <a:cubicBezTo>
                    <a:pt x="621500" y="272028"/>
                    <a:pt x="620715" y="271028"/>
                    <a:pt x="620001" y="270029"/>
                  </a:cubicBezTo>
                  <a:cubicBezTo>
                    <a:pt x="618573" y="267959"/>
                    <a:pt x="617574" y="265603"/>
                    <a:pt x="617074" y="263105"/>
                  </a:cubicBezTo>
                  <a:cubicBezTo>
                    <a:pt x="616789" y="261820"/>
                    <a:pt x="616646" y="260535"/>
                    <a:pt x="616646" y="259179"/>
                  </a:cubicBezTo>
                  <a:cubicBezTo>
                    <a:pt x="616646" y="257823"/>
                    <a:pt x="616789" y="256538"/>
                    <a:pt x="617074" y="255253"/>
                  </a:cubicBezTo>
                  <a:cubicBezTo>
                    <a:pt x="617574" y="252755"/>
                    <a:pt x="618573" y="250400"/>
                    <a:pt x="620001" y="248330"/>
                  </a:cubicBezTo>
                  <a:cubicBezTo>
                    <a:pt x="620715" y="247330"/>
                    <a:pt x="621500" y="246331"/>
                    <a:pt x="622356" y="245474"/>
                  </a:cubicBezTo>
                  <a:cubicBezTo>
                    <a:pt x="624926" y="242833"/>
                    <a:pt x="628352" y="240977"/>
                    <a:pt x="632135" y="240192"/>
                  </a:cubicBezTo>
                  <a:cubicBezTo>
                    <a:pt x="633420" y="239907"/>
                    <a:pt x="634705" y="239764"/>
                    <a:pt x="636061" y="239764"/>
                  </a:cubicBezTo>
                  <a:close/>
                  <a:moveTo>
                    <a:pt x="793025" y="235338"/>
                  </a:moveTo>
                  <a:cubicBezTo>
                    <a:pt x="797950" y="235338"/>
                    <a:pt x="802590" y="236837"/>
                    <a:pt x="806373" y="239407"/>
                  </a:cubicBezTo>
                  <a:cubicBezTo>
                    <a:pt x="812725" y="243689"/>
                    <a:pt x="816865" y="250970"/>
                    <a:pt x="816865" y="259179"/>
                  </a:cubicBezTo>
                  <a:cubicBezTo>
                    <a:pt x="816865" y="267387"/>
                    <a:pt x="812654" y="274597"/>
                    <a:pt x="806373" y="278951"/>
                  </a:cubicBezTo>
                  <a:cubicBezTo>
                    <a:pt x="802518" y="281521"/>
                    <a:pt x="797950" y="283020"/>
                    <a:pt x="793025" y="283020"/>
                  </a:cubicBezTo>
                  <a:cubicBezTo>
                    <a:pt x="791383" y="283020"/>
                    <a:pt x="789813" y="282805"/>
                    <a:pt x="788242" y="282520"/>
                  </a:cubicBezTo>
                  <a:cubicBezTo>
                    <a:pt x="777321" y="280307"/>
                    <a:pt x="769184" y="270671"/>
                    <a:pt x="769184" y="259179"/>
                  </a:cubicBezTo>
                  <a:cubicBezTo>
                    <a:pt x="769184" y="247687"/>
                    <a:pt x="777393" y="238050"/>
                    <a:pt x="788242" y="235838"/>
                  </a:cubicBezTo>
                  <a:cubicBezTo>
                    <a:pt x="789741" y="235481"/>
                    <a:pt x="791383" y="235338"/>
                    <a:pt x="793025" y="235338"/>
                  </a:cubicBezTo>
                  <a:close/>
                  <a:moveTo>
                    <a:pt x="871470" y="232768"/>
                  </a:moveTo>
                  <a:cubicBezTo>
                    <a:pt x="886032" y="232768"/>
                    <a:pt x="897881" y="244617"/>
                    <a:pt x="897881" y="259178"/>
                  </a:cubicBezTo>
                  <a:cubicBezTo>
                    <a:pt x="897881" y="273740"/>
                    <a:pt x="886032" y="285589"/>
                    <a:pt x="871470" y="285589"/>
                  </a:cubicBezTo>
                  <a:cubicBezTo>
                    <a:pt x="856909" y="285589"/>
                    <a:pt x="845060" y="273740"/>
                    <a:pt x="845060" y="259178"/>
                  </a:cubicBezTo>
                  <a:cubicBezTo>
                    <a:pt x="845060" y="244617"/>
                    <a:pt x="856909" y="232768"/>
                    <a:pt x="871470" y="232768"/>
                  </a:cubicBezTo>
                  <a:close/>
                  <a:moveTo>
                    <a:pt x="126198" y="209927"/>
                  </a:moveTo>
                  <a:cubicBezTo>
                    <a:pt x="131694" y="209927"/>
                    <a:pt x="136191" y="214424"/>
                    <a:pt x="136191" y="219920"/>
                  </a:cubicBezTo>
                  <a:cubicBezTo>
                    <a:pt x="136191" y="225416"/>
                    <a:pt x="131694" y="229913"/>
                    <a:pt x="126198" y="229913"/>
                  </a:cubicBezTo>
                  <a:cubicBezTo>
                    <a:pt x="120631" y="229913"/>
                    <a:pt x="116205" y="225416"/>
                    <a:pt x="116205" y="219920"/>
                  </a:cubicBezTo>
                  <a:cubicBezTo>
                    <a:pt x="116205" y="214353"/>
                    <a:pt x="120702" y="209927"/>
                    <a:pt x="126198" y="209927"/>
                  </a:cubicBezTo>
                  <a:close/>
                  <a:moveTo>
                    <a:pt x="204644" y="208856"/>
                  </a:moveTo>
                  <a:cubicBezTo>
                    <a:pt x="210782" y="208856"/>
                    <a:pt x="215708" y="213853"/>
                    <a:pt x="215708" y="219920"/>
                  </a:cubicBezTo>
                  <a:cubicBezTo>
                    <a:pt x="215708" y="226058"/>
                    <a:pt x="210782" y="230984"/>
                    <a:pt x="204644" y="230984"/>
                  </a:cubicBezTo>
                  <a:cubicBezTo>
                    <a:pt x="198505" y="230984"/>
                    <a:pt x="193580" y="225987"/>
                    <a:pt x="193580" y="219920"/>
                  </a:cubicBezTo>
                  <a:cubicBezTo>
                    <a:pt x="193580" y="213781"/>
                    <a:pt x="198577" y="208856"/>
                    <a:pt x="204644" y="208856"/>
                  </a:cubicBezTo>
                  <a:close/>
                  <a:moveTo>
                    <a:pt x="361536" y="206358"/>
                  </a:moveTo>
                  <a:cubicBezTo>
                    <a:pt x="369031" y="206358"/>
                    <a:pt x="375098" y="212425"/>
                    <a:pt x="375098" y="219920"/>
                  </a:cubicBezTo>
                  <a:cubicBezTo>
                    <a:pt x="375098" y="227415"/>
                    <a:pt x="369031" y="233482"/>
                    <a:pt x="361536" y="233482"/>
                  </a:cubicBezTo>
                  <a:cubicBezTo>
                    <a:pt x="354041" y="233482"/>
                    <a:pt x="347974" y="227415"/>
                    <a:pt x="347974" y="219920"/>
                  </a:cubicBezTo>
                  <a:cubicBezTo>
                    <a:pt x="347974" y="212425"/>
                    <a:pt x="354041" y="206358"/>
                    <a:pt x="361536" y="206358"/>
                  </a:cubicBezTo>
                  <a:close/>
                  <a:moveTo>
                    <a:pt x="440054" y="204930"/>
                  </a:moveTo>
                  <a:cubicBezTo>
                    <a:pt x="448334" y="204930"/>
                    <a:pt x="455043" y="211640"/>
                    <a:pt x="455043" y="219920"/>
                  </a:cubicBezTo>
                  <a:cubicBezTo>
                    <a:pt x="455043" y="228200"/>
                    <a:pt x="448262" y="234981"/>
                    <a:pt x="440054" y="234909"/>
                  </a:cubicBezTo>
                  <a:cubicBezTo>
                    <a:pt x="431774" y="234909"/>
                    <a:pt x="425064" y="228200"/>
                    <a:pt x="425064" y="219920"/>
                  </a:cubicBezTo>
                  <a:cubicBezTo>
                    <a:pt x="425064" y="211640"/>
                    <a:pt x="431774" y="204930"/>
                    <a:pt x="440054" y="204930"/>
                  </a:cubicBezTo>
                  <a:close/>
                  <a:moveTo>
                    <a:pt x="596946" y="201504"/>
                  </a:moveTo>
                  <a:cubicBezTo>
                    <a:pt x="607082" y="201504"/>
                    <a:pt x="615362" y="209713"/>
                    <a:pt x="615362" y="219920"/>
                  </a:cubicBezTo>
                  <a:cubicBezTo>
                    <a:pt x="615362" y="230127"/>
                    <a:pt x="607082" y="238407"/>
                    <a:pt x="596946" y="238336"/>
                  </a:cubicBezTo>
                  <a:cubicBezTo>
                    <a:pt x="586810" y="238336"/>
                    <a:pt x="578530" y="230127"/>
                    <a:pt x="578530" y="219920"/>
                  </a:cubicBezTo>
                  <a:cubicBezTo>
                    <a:pt x="578530" y="209784"/>
                    <a:pt x="586739" y="201504"/>
                    <a:pt x="596946" y="201504"/>
                  </a:cubicBezTo>
                  <a:close/>
                  <a:moveTo>
                    <a:pt x="675321" y="199506"/>
                  </a:moveTo>
                  <a:cubicBezTo>
                    <a:pt x="686598" y="199506"/>
                    <a:pt x="695735" y="208643"/>
                    <a:pt x="695735" y="219921"/>
                  </a:cubicBezTo>
                  <a:cubicBezTo>
                    <a:pt x="695735" y="231199"/>
                    <a:pt x="686598" y="240407"/>
                    <a:pt x="675321" y="240335"/>
                  </a:cubicBezTo>
                  <a:cubicBezTo>
                    <a:pt x="664043" y="240335"/>
                    <a:pt x="654906" y="231199"/>
                    <a:pt x="654906" y="219921"/>
                  </a:cubicBezTo>
                  <a:cubicBezTo>
                    <a:pt x="654906" y="208643"/>
                    <a:pt x="664043" y="199506"/>
                    <a:pt x="675321" y="199506"/>
                  </a:cubicBezTo>
                  <a:close/>
                  <a:moveTo>
                    <a:pt x="832283" y="194866"/>
                  </a:moveTo>
                  <a:cubicBezTo>
                    <a:pt x="846131" y="194866"/>
                    <a:pt x="857337" y="206073"/>
                    <a:pt x="857337" y="219920"/>
                  </a:cubicBezTo>
                  <a:cubicBezTo>
                    <a:pt x="857337" y="233768"/>
                    <a:pt x="846059" y="245046"/>
                    <a:pt x="832283" y="245046"/>
                  </a:cubicBezTo>
                  <a:cubicBezTo>
                    <a:pt x="818436" y="245046"/>
                    <a:pt x="807229" y="233768"/>
                    <a:pt x="807229" y="219920"/>
                  </a:cubicBezTo>
                  <a:cubicBezTo>
                    <a:pt x="807229" y="206073"/>
                    <a:pt x="818436" y="194866"/>
                    <a:pt x="832283" y="194866"/>
                  </a:cubicBezTo>
                  <a:close/>
                  <a:moveTo>
                    <a:pt x="165529" y="170240"/>
                  </a:moveTo>
                  <a:cubicBezTo>
                    <a:pt x="169169" y="170240"/>
                    <a:pt x="172381" y="172096"/>
                    <a:pt x="174237" y="174880"/>
                  </a:cubicBezTo>
                  <a:cubicBezTo>
                    <a:pt x="175379" y="176521"/>
                    <a:pt x="176022" y="178591"/>
                    <a:pt x="176022" y="180733"/>
                  </a:cubicBezTo>
                  <a:cubicBezTo>
                    <a:pt x="176022" y="182160"/>
                    <a:pt x="175665" y="183517"/>
                    <a:pt x="175165" y="184801"/>
                  </a:cubicBezTo>
                  <a:cubicBezTo>
                    <a:pt x="174879" y="185444"/>
                    <a:pt x="174523" y="186015"/>
                    <a:pt x="174166" y="186586"/>
                  </a:cubicBezTo>
                  <a:cubicBezTo>
                    <a:pt x="173737" y="187157"/>
                    <a:pt x="173309" y="187657"/>
                    <a:pt x="173024" y="188299"/>
                  </a:cubicBezTo>
                  <a:cubicBezTo>
                    <a:pt x="171096" y="190226"/>
                    <a:pt x="168527" y="191368"/>
                    <a:pt x="165600" y="191368"/>
                  </a:cubicBezTo>
                  <a:cubicBezTo>
                    <a:pt x="164815" y="191368"/>
                    <a:pt x="164173" y="191297"/>
                    <a:pt x="163459" y="191154"/>
                  </a:cubicBezTo>
                  <a:cubicBezTo>
                    <a:pt x="161460" y="190726"/>
                    <a:pt x="159604" y="189727"/>
                    <a:pt x="158177" y="188299"/>
                  </a:cubicBezTo>
                  <a:cubicBezTo>
                    <a:pt x="157677" y="187799"/>
                    <a:pt x="157249" y="187300"/>
                    <a:pt x="156892" y="186729"/>
                  </a:cubicBezTo>
                  <a:cubicBezTo>
                    <a:pt x="156464" y="186158"/>
                    <a:pt x="156178" y="185587"/>
                    <a:pt x="155893" y="184944"/>
                  </a:cubicBezTo>
                  <a:cubicBezTo>
                    <a:pt x="155607" y="184302"/>
                    <a:pt x="155393" y="183659"/>
                    <a:pt x="155250" y="182946"/>
                  </a:cubicBezTo>
                  <a:cubicBezTo>
                    <a:pt x="155107" y="182232"/>
                    <a:pt x="155036" y="181518"/>
                    <a:pt x="155036" y="180804"/>
                  </a:cubicBezTo>
                  <a:cubicBezTo>
                    <a:pt x="155036" y="180019"/>
                    <a:pt x="155107" y="179377"/>
                    <a:pt x="155250" y="178663"/>
                  </a:cubicBezTo>
                  <a:cubicBezTo>
                    <a:pt x="155536" y="177235"/>
                    <a:pt x="156035" y="176022"/>
                    <a:pt x="156820" y="174880"/>
                  </a:cubicBezTo>
                  <a:cubicBezTo>
                    <a:pt x="157177" y="174309"/>
                    <a:pt x="157606" y="173809"/>
                    <a:pt x="158105" y="173309"/>
                  </a:cubicBezTo>
                  <a:cubicBezTo>
                    <a:pt x="159533" y="171882"/>
                    <a:pt x="161317" y="170882"/>
                    <a:pt x="163387" y="170454"/>
                  </a:cubicBezTo>
                  <a:cubicBezTo>
                    <a:pt x="164101" y="170311"/>
                    <a:pt x="164815" y="170240"/>
                    <a:pt x="165529" y="170240"/>
                  </a:cubicBezTo>
                  <a:close/>
                  <a:moveTo>
                    <a:pt x="243903" y="169098"/>
                  </a:moveTo>
                  <a:cubicBezTo>
                    <a:pt x="250327" y="169098"/>
                    <a:pt x="255538" y="174309"/>
                    <a:pt x="255538" y="180733"/>
                  </a:cubicBezTo>
                  <a:cubicBezTo>
                    <a:pt x="255538" y="182303"/>
                    <a:pt x="255181" y="183874"/>
                    <a:pt x="254610" y="185230"/>
                  </a:cubicBezTo>
                  <a:cubicBezTo>
                    <a:pt x="253967" y="186657"/>
                    <a:pt x="253182" y="187871"/>
                    <a:pt x="252111" y="188942"/>
                  </a:cubicBezTo>
                  <a:cubicBezTo>
                    <a:pt x="250041" y="191083"/>
                    <a:pt x="247115" y="192368"/>
                    <a:pt x="243903" y="192368"/>
                  </a:cubicBezTo>
                  <a:cubicBezTo>
                    <a:pt x="240691" y="192368"/>
                    <a:pt x="237764" y="191012"/>
                    <a:pt x="235694" y="188942"/>
                  </a:cubicBezTo>
                  <a:cubicBezTo>
                    <a:pt x="234624" y="187871"/>
                    <a:pt x="233767" y="186586"/>
                    <a:pt x="233196" y="185230"/>
                  </a:cubicBezTo>
                  <a:cubicBezTo>
                    <a:pt x="232625" y="183874"/>
                    <a:pt x="232268" y="182303"/>
                    <a:pt x="232268" y="180733"/>
                  </a:cubicBezTo>
                  <a:cubicBezTo>
                    <a:pt x="232268" y="174309"/>
                    <a:pt x="237479" y="169098"/>
                    <a:pt x="243903" y="169098"/>
                  </a:cubicBezTo>
                  <a:close/>
                  <a:moveTo>
                    <a:pt x="400795" y="166385"/>
                  </a:moveTo>
                  <a:cubicBezTo>
                    <a:pt x="408718" y="166385"/>
                    <a:pt x="415071" y="172809"/>
                    <a:pt x="415071" y="180661"/>
                  </a:cubicBezTo>
                  <a:cubicBezTo>
                    <a:pt x="415071" y="182660"/>
                    <a:pt x="414642" y="184515"/>
                    <a:pt x="413929" y="186229"/>
                  </a:cubicBezTo>
                  <a:cubicBezTo>
                    <a:pt x="413215" y="187942"/>
                    <a:pt x="412144" y="189512"/>
                    <a:pt x="410859" y="190797"/>
                  </a:cubicBezTo>
                  <a:cubicBezTo>
                    <a:pt x="408290" y="193438"/>
                    <a:pt x="404721" y="195008"/>
                    <a:pt x="400795" y="195008"/>
                  </a:cubicBezTo>
                  <a:cubicBezTo>
                    <a:pt x="396869" y="195008"/>
                    <a:pt x="393300" y="193366"/>
                    <a:pt x="390730" y="190797"/>
                  </a:cubicBezTo>
                  <a:cubicBezTo>
                    <a:pt x="389446" y="189441"/>
                    <a:pt x="388375" y="187942"/>
                    <a:pt x="387661" y="186229"/>
                  </a:cubicBezTo>
                  <a:cubicBezTo>
                    <a:pt x="386947" y="184515"/>
                    <a:pt x="386519" y="182660"/>
                    <a:pt x="386519" y="180661"/>
                  </a:cubicBezTo>
                  <a:cubicBezTo>
                    <a:pt x="386519" y="172738"/>
                    <a:pt x="392943" y="166385"/>
                    <a:pt x="400795" y="166385"/>
                  </a:cubicBezTo>
                  <a:close/>
                  <a:moveTo>
                    <a:pt x="479098" y="164815"/>
                  </a:moveTo>
                  <a:cubicBezTo>
                    <a:pt x="484594" y="164815"/>
                    <a:pt x="489376" y="167599"/>
                    <a:pt x="492232" y="171810"/>
                  </a:cubicBezTo>
                  <a:cubicBezTo>
                    <a:pt x="493945" y="174380"/>
                    <a:pt x="494944" y="177378"/>
                    <a:pt x="494944" y="180661"/>
                  </a:cubicBezTo>
                  <a:cubicBezTo>
                    <a:pt x="494944" y="182803"/>
                    <a:pt x="494516" y="184873"/>
                    <a:pt x="493731" y="186800"/>
                  </a:cubicBezTo>
                  <a:cubicBezTo>
                    <a:pt x="493374" y="187799"/>
                    <a:pt x="492874" y="188656"/>
                    <a:pt x="492303" y="189512"/>
                  </a:cubicBezTo>
                  <a:cubicBezTo>
                    <a:pt x="491732" y="190369"/>
                    <a:pt x="491090" y="191154"/>
                    <a:pt x="490304" y="191939"/>
                  </a:cubicBezTo>
                  <a:cubicBezTo>
                    <a:pt x="487449" y="194794"/>
                    <a:pt x="483452" y="196579"/>
                    <a:pt x="479098" y="196579"/>
                  </a:cubicBezTo>
                  <a:cubicBezTo>
                    <a:pt x="477956" y="196579"/>
                    <a:pt x="476885" y="196436"/>
                    <a:pt x="475886" y="196222"/>
                  </a:cubicBezTo>
                  <a:cubicBezTo>
                    <a:pt x="472816" y="195651"/>
                    <a:pt x="470033" y="194081"/>
                    <a:pt x="467891" y="191939"/>
                  </a:cubicBezTo>
                  <a:cubicBezTo>
                    <a:pt x="467177" y="191225"/>
                    <a:pt x="466535" y="190440"/>
                    <a:pt x="465964" y="189584"/>
                  </a:cubicBezTo>
                  <a:cubicBezTo>
                    <a:pt x="465393" y="188727"/>
                    <a:pt x="464965" y="187799"/>
                    <a:pt x="464536" y="186871"/>
                  </a:cubicBezTo>
                  <a:cubicBezTo>
                    <a:pt x="464108" y="185872"/>
                    <a:pt x="463823" y="184873"/>
                    <a:pt x="463608" y="183873"/>
                  </a:cubicBezTo>
                  <a:cubicBezTo>
                    <a:pt x="463466" y="182803"/>
                    <a:pt x="463323" y="181732"/>
                    <a:pt x="463323" y="180661"/>
                  </a:cubicBezTo>
                  <a:cubicBezTo>
                    <a:pt x="463323" y="179519"/>
                    <a:pt x="463394" y="178449"/>
                    <a:pt x="463608" y="177449"/>
                  </a:cubicBezTo>
                  <a:cubicBezTo>
                    <a:pt x="464037" y="175379"/>
                    <a:pt x="464822" y="173523"/>
                    <a:pt x="465964" y="171810"/>
                  </a:cubicBezTo>
                  <a:cubicBezTo>
                    <a:pt x="466535" y="170954"/>
                    <a:pt x="467177" y="170168"/>
                    <a:pt x="467891" y="169455"/>
                  </a:cubicBezTo>
                  <a:cubicBezTo>
                    <a:pt x="470033" y="167313"/>
                    <a:pt x="472816" y="165814"/>
                    <a:pt x="475886" y="165172"/>
                  </a:cubicBezTo>
                  <a:cubicBezTo>
                    <a:pt x="476956" y="164958"/>
                    <a:pt x="478027" y="164815"/>
                    <a:pt x="479098" y="164815"/>
                  </a:cubicBezTo>
                  <a:close/>
                  <a:moveTo>
                    <a:pt x="636061" y="161317"/>
                  </a:moveTo>
                  <a:cubicBezTo>
                    <a:pt x="642771" y="161317"/>
                    <a:pt x="648695" y="164743"/>
                    <a:pt x="652193" y="169883"/>
                  </a:cubicBezTo>
                  <a:cubicBezTo>
                    <a:pt x="654263" y="172952"/>
                    <a:pt x="655476" y="176735"/>
                    <a:pt x="655476" y="180732"/>
                  </a:cubicBezTo>
                  <a:cubicBezTo>
                    <a:pt x="655476" y="183445"/>
                    <a:pt x="654977" y="185943"/>
                    <a:pt x="653977" y="188298"/>
                  </a:cubicBezTo>
                  <a:cubicBezTo>
                    <a:pt x="653478" y="189441"/>
                    <a:pt x="652907" y="190583"/>
                    <a:pt x="652193" y="191582"/>
                  </a:cubicBezTo>
                  <a:cubicBezTo>
                    <a:pt x="651479" y="192581"/>
                    <a:pt x="650694" y="193581"/>
                    <a:pt x="649766" y="194437"/>
                  </a:cubicBezTo>
                  <a:cubicBezTo>
                    <a:pt x="646268" y="198006"/>
                    <a:pt x="641415" y="200148"/>
                    <a:pt x="636061" y="200148"/>
                  </a:cubicBezTo>
                  <a:cubicBezTo>
                    <a:pt x="634705" y="200148"/>
                    <a:pt x="633420" y="200005"/>
                    <a:pt x="632135" y="199719"/>
                  </a:cubicBezTo>
                  <a:cubicBezTo>
                    <a:pt x="628352" y="198934"/>
                    <a:pt x="624997" y="197078"/>
                    <a:pt x="622356" y="194437"/>
                  </a:cubicBezTo>
                  <a:cubicBezTo>
                    <a:pt x="621500" y="193581"/>
                    <a:pt x="620715" y="192581"/>
                    <a:pt x="620001" y="191582"/>
                  </a:cubicBezTo>
                  <a:cubicBezTo>
                    <a:pt x="619287" y="190583"/>
                    <a:pt x="618716" y="189441"/>
                    <a:pt x="618216" y="188298"/>
                  </a:cubicBezTo>
                  <a:cubicBezTo>
                    <a:pt x="617717" y="187156"/>
                    <a:pt x="617360" y="185943"/>
                    <a:pt x="617074" y="184658"/>
                  </a:cubicBezTo>
                  <a:cubicBezTo>
                    <a:pt x="616789" y="183373"/>
                    <a:pt x="616646" y="182088"/>
                    <a:pt x="616646" y="180732"/>
                  </a:cubicBezTo>
                  <a:cubicBezTo>
                    <a:pt x="616646" y="179376"/>
                    <a:pt x="616789" y="178091"/>
                    <a:pt x="617074" y="176806"/>
                  </a:cubicBezTo>
                  <a:cubicBezTo>
                    <a:pt x="617574" y="174308"/>
                    <a:pt x="618573" y="171953"/>
                    <a:pt x="620001" y="169883"/>
                  </a:cubicBezTo>
                  <a:cubicBezTo>
                    <a:pt x="620715" y="168883"/>
                    <a:pt x="621500" y="167884"/>
                    <a:pt x="622356" y="167027"/>
                  </a:cubicBezTo>
                  <a:cubicBezTo>
                    <a:pt x="624926" y="164386"/>
                    <a:pt x="628352" y="162530"/>
                    <a:pt x="632135" y="161745"/>
                  </a:cubicBezTo>
                  <a:cubicBezTo>
                    <a:pt x="633420" y="161460"/>
                    <a:pt x="634705" y="161317"/>
                    <a:pt x="636061" y="161317"/>
                  </a:cubicBezTo>
                  <a:close/>
                  <a:moveTo>
                    <a:pt x="714579" y="159247"/>
                  </a:moveTo>
                  <a:cubicBezTo>
                    <a:pt x="726428" y="159247"/>
                    <a:pt x="736064" y="168883"/>
                    <a:pt x="736064" y="180732"/>
                  </a:cubicBezTo>
                  <a:cubicBezTo>
                    <a:pt x="736064" y="183659"/>
                    <a:pt x="735422" y="186514"/>
                    <a:pt x="734351" y="189084"/>
                  </a:cubicBezTo>
                  <a:cubicBezTo>
                    <a:pt x="733281" y="191653"/>
                    <a:pt x="731710" y="193937"/>
                    <a:pt x="729854" y="195936"/>
                  </a:cubicBezTo>
                  <a:cubicBezTo>
                    <a:pt x="726000" y="199791"/>
                    <a:pt x="720575" y="202218"/>
                    <a:pt x="714651" y="202218"/>
                  </a:cubicBezTo>
                  <a:cubicBezTo>
                    <a:pt x="708726" y="202218"/>
                    <a:pt x="703373" y="199862"/>
                    <a:pt x="699447" y="195936"/>
                  </a:cubicBezTo>
                  <a:cubicBezTo>
                    <a:pt x="697448" y="194009"/>
                    <a:pt x="695878" y="191653"/>
                    <a:pt x="694807" y="189084"/>
                  </a:cubicBezTo>
                  <a:cubicBezTo>
                    <a:pt x="693665" y="186514"/>
                    <a:pt x="693094" y="183730"/>
                    <a:pt x="693094" y="180732"/>
                  </a:cubicBezTo>
                  <a:cubicBezTo>
                    <a:pt x="693094" y="168883"/>
                    <a:pt x="702730" y="159247"/>
                    <a:pt x="714579" y="159247"/>
                  </a:cubicBezTo>
                  <a:close/>
                  <a:moveTo>
                    <a:pt x="871470" y="154322"/>
                  </a:moveTo>
                  <a:cubicBezTo>
                    <a:pt x="886032" y="154322"/>
                    <a:pt x="897881" y="166171"/>
                    <a:pt x="897881" y="180732"/>
                  </a:cubicBezTo>
                  <a:cubicBezTo>
                    <a:pt x="897881" y="184373"/>
                    <a:pt x="897167" y="187870"/>
                    <a:pt x="895811" y="191011"/>
                  </a:cubicBezTo>
                  <a:cubicBezTo>
                    <a:pt x="894455" y="194152"/>
                    <a:pt x="892527" y="197007"/>
                    <a:pt x="890172" y="199434"/>
                  </a:cubicBezTo>
                  <a:cubicBezTo>
                    <a:pt x="885389" y="204216"/>
                    <a:pt x="878751" y="207143"/>
                    <a:pt x="871470" y="207143"/>
                  </a:cubicBezTo>
                  <a:cubicBezTo>
                    <a:pt x="864118" y="207143"/>
                    <a:pt x="857551" y="204216"/>
                    <a:pt x="852769" y="199434"/>
                  </a:cubicBezTo>
                  <a:cubicBezTo>
                    <a:pt x="850413" y="197007"/>
                    <a:pt x="848486" y="194152"/>
                    <a:pt x="847130" y="191011"/>
                  </a:cubicBezTo>
                  <a:cubicBezTo>
                    <a:pt x="845774" y="187870"/>
                    <a:pt x="845060" y="184373"/>
                    <a:pt x="845060" y="180732"/>
                  </a:cubicBezTo>
                  <a:cubicBezTo>
                    <a:pt x="845060" y="166171"/>
                    <a:pt x="856909" y="154322"/>
                    <a:pt x="871470" y="154322"/>
                  </a:cubicBezTo>
                  <a:close/>
                  <a:moveTo>
                    <a:pt x="126198" y="131481"/>
                  </a:moveTo>
                  <a:cubicBezTo>
                    <a:pt x="131694" y="131481"/>
                    <a:pt x="136191" y="135978"/>
                    <a:pt x="136191" y="141474"/>
                  </a:cubicBezTo>
                  <a:cubicBezTo>
                    <a:pt x="136191" y="146970"/>
                    <a:pt x="131694" y="151467"/>
                    <a:pt x="126198" y="151467"/>
                  </a:cubicBezTo>
                  <a:cubicBezTo>
                    <a:pt x="120631" y="151467"/>
                    <a:pt x="116205" y="146970"/>
                    <a:pt x="116205" y="141474"/>
                  </a:cubicBezTo>
                  <a:cubicBezTo>
                    <a:pt x="116205" y="135907"/>
                    <a:pt x="120702" y="131481"/>
                    <a:pt x="126198" y="131481"/>
                  </a:cubicBezTo>
                  <a:close/>
                  <a:moveTo>
                    <a:pt x="204644" y="130410"/>
                  </a:moveTo>
                  <a:cubicBezTo>
                    <a:pt x="210782" y="130410"/>
                    <a:pt x="215708" y="135407"/>
                    <a:pt x="215708" y="141474"/>
                  </a:cubicBezTo>
                  <a:cubicBezTo>
                    <a:pt x="215708" y="147612"/>
                    <a:pt x="210782" y="152538"/>
                    <a:pt x="204644" y="152538"/>
                  </a:cubicBezTo>
                  <a:cubicBezTo>
                    <a:pt x="198505" y="152538"/>
                    <a:pt x="193580" y="147541"/>
                    <a:pt x="193580" y="141474"/>
                  </a:cubicBezTo>
                  <a:cubicBezTo>
                    <a:pt x="193580" y="135335"/>
                    <a:pt x="198577" y="130410"/>
                    <a:pt x="204644" y="130410"/>
                  </a:cubicBezTo>
                  <a:close/>
                  <a:moveTo>
                    <a:pt x="361536" y="127912"/>
                  </a:moveTo>
                  <a:cubicBezTo>
                    <a:pt x="369031" y="127912"/>
                    <a:pt x="375098" y="133979"/>
                    <a:pt x="375098" y="141474"/>
                  </a:cubicBezTo>
                  <a:cubicBezTo>
                    <a:pt x="375098" y="148969"/>
                    <a:pt x="369031" y="155036"/>
                    <a:pt x="361536" y="155036"/>
                  </a:cubicBezTo>
                  <a:cubicBezTo>
                    <a:pt x="354041" y="155036"/>
                    <a:pt x="347974" y="148969"/>
                    <a:pt x="347974" y="141474"/>
                  </a:cubicBezTo>
                  <a:cubicBezTo>
                    <a:pt x="347974" y="133979"/>
                    <a:pt x="354041" y="127912"/>
                    <a:pt x="361536" y="127912"/>
                  </a:cubicBezTo>
                  <a:close/>
                  <a:moveTo>
                    <a:pt x="440054" y="126484"/>
                  </a:moveTo>
                  <a:cubicBezTo>
                    <a:pt x="448334" y="126484"/>
                    <a:pt x="455043" y="133194"/>
                    <a:pt x="455043" y="141474"/>
                  </a:cubicBezTo>
                  <a:cubicBezTo>
                    <a:pt x="455043" y="149754"/>
                    <a:pt x="448262" y="156535"/>
                    <a:pt x="440054" y="156463"/>
                  </a:cubicBezTo>
                  <a:cubicBezTo>
                    <a:pt x="431774" y="156463"/>
                    <a:pt x="425064" y="149754"/>
                    <a:pt x="425064" y="141474"/>
                  </a:cubicBezTo>
                  <a:cubicBezTo>
                    <a:pt x="425064" y="133194"/>
                    <a:pt x="431774" y="126484"/>
                    <a:pt x="440054" y="126484"/>
                  </a:cubicBezTo>
                  <a:close/>
                  <a:moveTo>
                    <a:pt x="596946" y="123058"/>
                  </a:moveTo>
                  <a:cubicBezTo>
                    <a:pt x="607082" y="123058"/>
                    <a:pt x="615362" y="131267"/>
                    <a:pt x="615362" y="141474"/>
                  </a:cubicBezTo>
                  <a:cubicBezTo>
                    <a:pt x="615362" y="151681"/>
                    <a:pt x="607082" y="159890"/>
                    <a:pt x="596946" y="159890"/>
                  </a:cubicBezTo>
                  <a:cubicBezTo>
                    <a:pt x="586810" y="159890"/>
                    <a:pt x="578530" y="151681"/>
                    <a:pt x="578530" y="141474"/>
                  </a:cubicBezTo>
                  <a:cubicBezTo>
                    <a:pt x="578530" y="131338"/>
                    <a:pt x="586739" y="123058"/>
                    <a:pt x="596946" y="123058"/>
                  </a:cubicBezTo>
                  <a:close/>
                  <a:moveTo>
                    <a:pt x="675321" y="121059"/>
                  </a:moveTo>
                  <a:cubicBezTo>
                    <a:pt x="686598" y="121059"/>
                    <a:pt x="695735" y="130196"/>
                    <a:pt x="695735" y="141474"/>
                  </a:cubicBezTo>
                  <a:cubicBezTo>
                    <a:pt x="695735" y="152752"/>
                    <a:pt x="686598" y="161888"/>
                    <a:pt x="675321" y="161888"/>
                  </a:cubicBezTo>
                  <a:cubicBezTo>
                    <a:pt x="664043" y="161888"/>
                    <a:pt x="654906" y="152752"/>
                    <a:pt x="654906" y="141474"/>
                  </a:cubicBezTo>
                  <a:cubicBezTo>
                    <a:pt x="654906" y="130196"/>
                    <a:pt x="664043" y="121059"/>
                    <a:pt x="675321" y="121059"/>
                  </a:cubicBezTo>
                  <a:close/>
                  <a:moveTo>
                    <a:pt x="832283" y="116348"/>
                  </a:moveTo>
                  <a:cubicBezTo>
                    <a:pt x="846131" y="116348"/>
                    <a:pt x="857337" y="127626"/>
                    <a:pt x="857337" y="141474"/>
                  </a:cubicBezTo>
                  <a:cubicBezTo>
                    <a:pt x="857337" y="155321"/>
                    <a:pt x="846059" y="166599"/>
                    <a:pt x="832283" y="166528"/>
                  </a:cubicBezTo>
                  <a:cubicBezTo>
                    <a:pt x="818436" y="166528"/>
                    <a:pt x="807229" y="155321"/>
                    <a:pt x="807229" y="141474"/>
                  </a:cubicBezTo>
                  <a:cubicBezTo>
                    <a:pt x="807229" y="127555"/>
                    <a:pt x="818436" y="116348"/>
                    <a:pt x="832283" y="116348"/>
                  </a:cubicBezTo>
                  <a:close/>
                  <a:moveTo>
                    <a:pt x="910730" y="113636"/>
                  </a:moveTo>
                  <a:cubicBezTo>
                    <a:pt x="926076" y="113636"/>
                    <a:pt x="938496" y="126127"/>
                    <a:pt x="938496" y="141474"/>
                  </a:cubicBezTo>
                  <a:lnTo>
                    <a:pt x="930397" y="161004"/>
                  </a:lnTo>
                  <a:lnTo>
                    <a:pt x="949989" y="152895"/>
                  </a:lnTo>
                  <a:cubicBezTo>
                    <a:pt x="965335" y="152895"/>
                    <a:pt x="977755" y="165315"/>
                    <a:pt x="977755" y="180662"/>
                  </a:cubicBezTo>
                  <a:cubicBezTo>
                    <a:pt x="977755" y="184516"/>
                    <a:pt x="976970" y="188157"/>
                    <a:pt x="975542" y="191511"/>
                  </a:cubicBezTo>
                  <a:cubicBezTo>
                    <a:pt x="974115" y="194866"/>
                    <a:pt x="972045" y="197864"/>
                    <a:pt x="969618" y="200362"/>
                  </a:cubicBezTo>
                  <a:cubicBezTo>
                    <a:pt x="964621" y="205359"/>
                    <a:pt x="957698" y="208500"/>
                    <a:pt x="949989" y="208500"/>
                  </a:cubicBezTo>
                  <a:lnTo>
                    <a:pt x="930410" y="200383"/>
                  </a:lnTo>
                  <a:lnTo>
                    <a:pt x="938496" y="219920"/>
                  </a:lnTo>
                  <a:cubicBezTo>
                    <a:pt x="938496" y="235266"/>
                    <a:pt x="926005" y="247758"/>
                    <a:pt x="910730" y="247758"/>
                  </a:cubicBezTo>
                  <a:cubicBezTo>
                    <a:pt x="895383" y="247758"/>
                    <a:pt x="882963" y="235266"/>
                    <a:pt x="882963" y="219920"/>
                  </a:cubicBezTo>
                  <a:cubicBezTo>
                    <a:pt x="882963" y="204573"/>
                    <a:pt x="895383" y="192153"/>
                    <a:pt x="910730" y="192153"/>
                  </a:cubicBezTo>
                  <a:lnTo>
                    <a:pt x="930281" y="200246"/>
                  </a:lnTo>
                  <a:lnTo>
                    <a:pt x="924435" y="191511"/>
                  </a:lnTo>
                  <a:cubicBezTo>
                    <a:pt x="923007" y="188157"/>
                    <a:pt x="922222" y="184516"/>
                    <a:pt x="922222" y="180662"/>
                  </a:cubicBezTo>
                  <a:lnTo>
                    <a:pt x="930295" y="161159"/>
                  </a:lnTo>
                  <a:lnTo>
                    <a:pt x="910730" y="169241"/>
                  </a:lnTo>
                  <a:cubicBezTo>
                    <a:pt x="895383" y="169241"/>
                    <a:pt x="882963" y="156821"/>
                    <a:pt x="882963" y="141474"/>
                  </a:cubicBezTo>
                  <a:cubicBezTo>
                    <a:pt x="882963" y="126056"/>
                    <a:pt x="895383" y="113636"/>
                    <a:pt x="910730" y="113636"/>
                  </a:cubicBezTo>
                  <a:close/>
                  <a:moveTo>
                    <a:pt x="86939" y="92793"/>
                  </a:moveTo>
                  <a:cubicBezTo>
                    <a:pt x="92222" y="92793"/>
                    <a:pt x="96433" y="97076"/>
                    <a:pt x="96433" y="102286"/>
                  </a:cubicBezTo>
                  <a:cubicBezTo>
                    <a:pt x="96433" y="107497"/>
                    <a:pt x="92222" y="111709"/>
                    <a:pt x="86939" y="111780"/>
                  </a:cubicBezTo>
                  <a:cubicBezTo>
                    <a:pt x="81657" y="111780"/>
                    <a:pt x="77446" y="107497"/>
                    <a:pt x="77446" y="102286"/>
                  </a:cubicBezTo>
                  <a:cubicBezTo>
                    <a:pt x="77446" y="97004"/>
                    <a:pt x="81729" y="92793"/>
                    <a:pt x="86939" y="92793"/>
                  </a:cubicBezTo>
                  <a:close/>
                  <a:moveTo>
                    <a:pt x="165457" y="91794"/>
                  </a:moveTo>
                  <a:cubicBezTo>
                    <a:pt x="169097" y="91794"/>
                    <a:pt x="172309" y="93650"/>
                    <a:pt x="174165" y="96434"/>
                  </a:cubicBezTo>
                  <a:cubicBezTo>
                    <a:pt x="175307" y="98075"/>
                    <a:pt x="175950" y="100145"/>
                    <a:pt x="175950" y="102287"/>
                  </a:cubicBezTo>
                  <a:cubicBezTo>
                    <a:pt x="175950" y="104428"/>
                    <a:pt x="175307" y="106498"/>
                    <a:pt x="174165" y="108140"/>
                  </a:cubicBezTo>
                  <a:cubicBezTo>
                    <a:pt x="172238" y="110924"/>
                    <a:pt x="169026" y="112780"/>
                    <a:pt x="165457" y="112922"/>
                  </a:cubicBezTo>
                  <a:cubicBezTo>
                    <a:pt x="164672" y="112922"/>
                    <a:pt x="164029" y="112851"/>
                    <a:pt x="163315" y="112708"/>
                  </a:cubicBezTo>
                  <a:cubicBezTo>
                    <a:pt x="161317" y="112280"/>
                    <a:pt x="159461" y="111281"/>
                    <a:pt x="158033" y="109853"/>
                  </a:cubicBezTo>
                  <a:cubicBezTo>
                    <a:pt x="157534" y="109353"/>
                    <a:pt x="157105" y="108854"/>
                    <a:pt x="156748" y="108283"/>
                  </a:cubicBezTo>
                  <a:cubicBezTo>
                    <a:pt x="156035" y="107141"/>
                    <a:pt x="155464" y="105856"/>
                    <a:pt x="155178" y="104500"/>
                  </a:cubicBezTo>
                  <a:cubicBezTo>
                    <a:pt x="155035" y="103786"/>
                    <a:pt x="154964" y="103072"/>
                    <a:pt x="154964" y="102358"/>
                  </a:cubicBezTo>
                  <a:cubicBezTo>
                    <a:pt x="154964" y="101573"/>
                    <a:pt x="155035" y="100931"/>
                    <a:pt x="155178" y="100217"/>
                  </a:cubicBezTo>
                  <a:cubicBezTo>
                    <a:pt x="155464" y="98789"/>
                    <a:pt x="155963" y="97576"/>
                    <a:pt x="156748" y="96434"/>
                  </a:cubicBezTo>
                  <a:cubicBezTo>
                    <a:pt x="157105" y="95863"/>
                    <a:pt x="157534" y="95363"/>
                    <a:pt x="158033" y="94863"/>
                  </a:cubicBezTo>
                  <a:cubicBezTo>
                    <a:pt x="159461" y="93436"/>
                    <a:pt x="161245" y="92436"/>
                    <a:pt x="163315" y="92008"/>
                  </a:cubicBezTo>
                  <a:cubicBezTo>
                    <a:pt x="164029" y="91865"/>
                    <a:pt x="164743" y="91794"/>
                    <a:pt x="165457" y="91794"/>
                  </a:cubicBezTo>
                  <a:close/>
                  <a:moveTo>
                    <a:pt x="322349" y="89367"/>
                  </a:moveTo>
                  <a:cubicBezTo>
                    <a:pt x="324990" y="89367"/>
                    <a:pt x="327489" y="90224"/>
                    <a:pt x="329559" y="91580"/>
                  </a:cubicBezTo>
                  <a:cubicBezTo>
                    <a:pt x="332913" y="93935"/>
                    <a:pt x="335198" y="97861"/>
                    <a:pt x="335198" y="102287"/>
                  </a:cubicBezTo>
                  <a:cubicBezTo>
                    <a:pt x="335198" y="106712"/>
                    <a:pt x="332985" y="110638"/>
                    <a:pt x="329559" y="112994"/>
                  </a:cubicBezTo>
                  <a:cubicBezTo>
                    <a:pt x="327489" y="114421"/>
                    <a:pt x="324990" y="115206"/>
                    <a:pt x="322349" y="115206"/>
                  </a:cubicBezTo>
                  <a:cubicBezTo>
                    <a:pt x="321493" y="115206"/>
                    <a:pt x="320636" y="115064"/>
                    <a:pt x="319780" y="114921"/>
                  </a:cubicBezTo>
                  <a:cubicBezTo>
                    <a:pt x="313927" y="113707"/>
                    <a:pt x="309501" y="108497"/>
                    <a:pt x="309501" y="102287"/>
                  </a:cubicBezTo>
                  <a:cubicBezTo>
                    <a:pt x="309501" y="96077"/>
                    <a:pt x="313927" y="90866"/>
                    <a:pt x="319780" y="89653"/>
                  </a:cubicBezTo>
                  <a:cubicBezTo>
                    <a:pt x="320565" y="89438"/>
                    <a:pt x="321493" y="89367"/>
                    <a:pt x="322349" y="89367"/>
                  </a:cubicBezTo>
                  <a:close/>
                  <a:moveTo>
                    <a:pt x="400795" y="88011"/>
                  </a:moveTo>
                  <a:cubicBezTo>
                    <a:pt x="408718" y="88011"/>
                    <a:pt x="415071" y="94435"/>
                    <a:pt x="415071" y="102287"/>
                  </a:cubicBezTo>
                  <a:cubicBezTo>
                    <a:pt x="415071" y="110139"/>
                    <a:pt x="408647" y="116563"/>
                    <a:pt x="400795" y="116563"/>
                  </a:cubicBezTo>
                  <a:cubicBezTo>
                    <a:pt x="392943" y="116563"/>
                    <a:pt x="386519" y="110139"/>
                    <a:pt x="386519" y="102287"/>
                  </a:cubicBezTo>
                  <a:cubicBezTo>
                    <a:pt x="386519" y="94364"/>
                    <a:pt x="392943" y="88011"/>
                    <a:pt x="400795" y="88011"/>
                  </a:cubicBezTo>
                  <a:close/>
                  <a:moveTo>
                    <a:pt x="557687" y="84798"/>
                  </a:moveTo>
                  <a:cubicBezTo>
                    <a:pt x="567323" y="84798"/>
                    <a:pt x="575175" y="92650"/>
                    <a:pt x="575175" y="102286"/>
                  </a:cubicBezTo>
                  <a:cubicBezTo>
                    <a:pt x="575175" y="111922"/>
                    <a:pt x="567323" y="119774"/>
                    <a:pt x="557687" y="119774"/>
                  </a:cubicBezTo>
                  <a:cubicBezTo>
                    <a:pt x="548051" y="119774"/>
                    <a:pt x="540199" y="111922"/>
                    <a:pt x="540199" y="102286"/>
                  </a:cubicBezTo>
                  <a:cubicBezTo>
                    <a:pt x="540199" y="92650"/>
                    <a:pt x="548051" y="84798"/>
                    <a:pt x="557687" y="84798"/>
                  </a:cubicBezTo>
                  <a:close/>
                  <a:moveTo>
                    <a:pt x="636061" y="82871"/>
                  </a:moveTo>
                  <a:cubicBezTo>
                    <a:pt x="642771" y="82871"/>
                    <a:pt x="648695" y="86297"/>
                    <a:pt x="652193" y="91437"/>
                  </a:cubicBezTo>
                  <a:cubicBezTo>
                    <a:pt x="654263" y="94506"/>
                    <a:pt x="655476" y="98289"/>
                    <a:pt x="655476" y="102286"/>
                  </a:cubicBezTo>
                  <a:cubicBezTo>
                    <a:pt x="655476" y="106284"/>
                    <a:pt x="654263" y="110067"/>
                    <a:pt x="652193" y="113136"/>
                  </a:cubicBezTo>
                  <a:cubicBezTo>
                    <a:pt x="648695" y="118275"/>
                    <a:pt x="642842" y="121702"/>
                    <a:pt x="636061" y="121702"/>
                  </a:cubicBezTo>
                  <a:cubicBezTo>
                    <a:pt x="634705" y="121702"/>
                    <a:pt x="633420" y="121559"/>
                    <a:pt x="632135" y="121273"/>
                  </a:cubicBezTo>
                  <a:cubicBezTo>
                    <a:pt x="628352" y="120488"/>
                    <a:pt x="624997" y="118632"/>
                    <a:pt x="622356" y="115991"/>
                  </a:cubicBezTo>
                  <a:cubicBezTo>
                    <a:pt x="621500" y="115135"/>
                    <a:pt x="620715" y="114135"/>
                    <a:pt x="620001" y="113136"/>
                  </a:cubicBezTo>
                  <a:cubicBezTo>
                    <a:pt x="618573" y="111066"/>
                    <a:pt x="617574" y="108710"/>
                    <a:pt x="617074" y="106212"/>
                  </a:cubicBezTo>
                  <a:cubicBezTo>
                    <a:pt x="616789" y="104927"/>
                    <a:pt x="616646" y="103642"/>
                    <a:pt x="616646" y="102286"/>
                  </a:cubicBezTo>
                  <a:cubicBezTo>
                    <a:pt x="616646" y="100930"/>
                    <a:pt x="616789" y="99645"/>
                    <a:pt x="617074" y="98360"/>
                  </a:cubicBezTo>
                  <a:cubicBezTo>
                    <a:pt x="617574" y="95862"/>
                    <a:pt x="618573" y="93507"/>
                    <a:pt x="620001" y="91437"/>
                  </a:cubicBezTo>
                  <a:cubicBezTo>
                    <a:pt x="620715" y="90437"/>
                    <a:pt x="621500" y="89438"/>
                    <a:pt x="622356" y="88581"/>
                  </a:cubicBezTo>
                  <a:cubicBezTo>
                    <a:pt x="624926" y="85940"/>
                    <a:pt x="628352" y="84084"/>
                    <a:pt x="632135" y="83299"/>
                  </a:cubicBezTo>
                  <a:cubicBezTo>
                    <a:pt x="633420" y="83014"/>
                    <a:pt x="634705" y="82871"/>
                    <a:pt x="636061" y="82871"/>
                  </a:cubicBezTo>
                  <a:close/>
                  <a:moveTo>
                    <a:pt x="793025" y="78446"/>
                  </a:moveTo>
                  <a:cubicBezTo>
                    <a:pt x="797950" y="78446"/>
                    <a:pt x="802590" y="79945"/>
                    <a:pt x="806373" y="82515"/>
                  </a:cubicBezTo>
                  <a:cubicBezTo>
                    <a:pt x="812725" y="86797"/>
                    <a:pt x="816865" y="94078"/>
                    <a:pt x="816865" y="102287"/>
                  </a:cubicBezTo>
                  <a:cubicBezTo>
                    <a:pt x="816865" y="110495"/>
                    <a:pt x="812654" y="117776"/>
                    <a:pt x="806373" y="122059"/>
                  </a:cubicBezTo>
                  <a:cubicBezTo>
                    <a:pt x="802518" y="124629"/>
                    <a:pt x="797950" y="126128"/>
                    <a:pt x="793025" y="126128"/>
                  </a:cubicBezTo>
                  <a:cubicBezTo>
                    <a:pt x="791383" y="126128"/>
                    <a:pt x="789813" y="125913"/>
                    <a:pt x="788242" y="125628"/>
                  </a:cubicBezTo>
                  <a:cubicBezTo>
                    <a:pt x="777321" y="123415"/>
                    <a:pt x="769184" y="113779"/>
                    <a:pt x="769184" y="102287"/>
                  </a:cubicBezTo>
                  <a:cubicBezTo>
                    <a:pt x="769184" y="90795"/>
                    <a:pt x="777393" y="81158"/>
                    <a:pt x="788242" y="78946"/>
                  </a:cubicBezTo>
                  <a:cubicBezTo>
                    <a:pt x="789741" y="78589"/>
                    <a:pt x="791383" y="78446"/>
                    <a:pt x="793025" y="78446"/>
                  </a:cubicBezTo>
                  <a:close/>
                  <a:moveTo>
                    <a:pt x="871470" y="75876"/>
                  </a:moveTo>
                  <a:cubicBezTo>
                    <a:pt x="886032" y="75876"/>
                    <a:pt x="897881" y="87725"/>
                    <a:pt x="897881" y="102286"/>
                  </a:cubicBezTo>
                  <a:cubicBezTo>
                    <a:pt x="897881" y="116848"/>
                    <a:pt x="886032" y="128697"/>
                    <a:pt x="871470" y="128697"/>
                  </a:cubicBezTo>
                  <a:cubicBezTo>
                    <a:pt x="856909" y="128697"/>
                    <a:pt x="845060" y="116848"/>
                    <a:pt x="845060" y="102286"/>
                  </a:cubicBezTo>
                  <a:cubicBezTo>
                    <a:pt x="845060" y="87725"/>
                    <a:pt x="856909" y="75876"/>
                    <a:pt x="871470" y="75876"/>
                  </a:cubicBezTo>
                  <a:close/>
                  <a:moveTo>
                    <a:pt x="47753" y="54034"/>
                  </a:moveTo>
                  <a:cubicBezTo>
                    <a:pt x="52749" y="54034"/>
                    <a:pt x="56747" y="58031"/>
                    <a:pt x="56747" y="63028"/>
                  </a:cubicBezTo>
                  <a:cubicBezTo>
                    <a:pt x="56747" y="68024"/>
                    <a:pt x="52749" y="72022"/>
                    <a:pt x="47753" y="72022"/>
                  </a:cubicBezTo>
                  <a:cubicBezTo>
                    <a:pt x="42756" y="72022"/>
                    <a:pt x="38759" y="68024"/>
                    <a:pt x="38759" y="63028"/>
                  </a:cubicBezTo>
                  <a:cubicBezTo>
                    <a:pt x="38759" y="58031"/>
                    <a:pt x="42756" y="54034"/>
                    <a:pt x="47753" y="54034"/>
                  </a:cubicBezTo>
                  <a:close/>
                  <a:moveTo>
                    <a:pt x="126198" y="53035"/>
                  </a:moveTo>
                  <a:cubicBezTo>
                    <a:pt x="131694" y="53035"/>
                    <a:pt x="136191" y="57532"/>
                    <a:pt x="136191" y="63028"/>
                  </a:cubicBezTo>
                  <a:cubicBezTo>
                    <a:pt x="136191" y="68524"/>
                    <a:pt x="131694" y="73021"/>
                    <a:pt x="126198" y="73021"/>
                  </a:cubicBezTo>
                  <a:cubicBezTo>
                    <a:pt x="120631" y="73021"/>
                    <a:pt x="116205" y="68524"/>
                    <a:pt x="116205" y="63028"/>
                  </a:cubicBezTo>
                  <a:cubicBezTo>
                    <a:pt x="116205" y="57461"/>
                    <a:pt x="120702" y="53035"/>
                    <a:pt x="126198" y="53035"/>
                  </a:cubicBezTo>
                  <a:close/>
                  <a:moveTo>
                    <a:pt x="283162" y="50822"/>
                  </a:moveTo>
                  <a:cubicBezTo>
                    <a:pt x="289872" y="50822"/>
                    <a:pt x="295368" y="56247"/>
                    <a:pt x="295368" y="63028"/>
                  </a:cubicBezTo>
                  <a:cubicBezTo>
                    <a:pt x="295368" y="69809"/>
                    <a:pt x="289872" y="75305"/>
                    <a:pt x="283162" y="75234"/>
                  </a:cubicBezTo>
                  <a:cubicBezTo>
                    <a:pt x="276452" y="75234"/>
                    <a:pt x="270956" y="69809"/>
                    <a:pt x="270956" y="63028"/>
                  </a:cubicBezTo>
                  <a:cubicBezTo>
                    <a:pt x="270956" y="56318"/>
                    <a:pt x="276381" y="50822"/>
                    <a:pt x="283162" y="50822"/>
                  </a:cubicBezTo>
                  <a:close/>
                  <a:moveTo>
                    <a:pt x="361536" y="49466"/>
                  </a:moveTo>
                  <a:cubicBezTo>
                    <a:pt x="369031" y="49466"/>
                    <a:pt x="375098" y="55533"/>
                    <a:pt x="375098" y="63028"/>
                  </a:cubicBezTo>
                  <a:cubicBezTo>
                    <a:pt x="375098" y="70523"/>
                    <a:pt x="369031" y="76590"/>
                    <a:pt x="361536" y="76590"/>
                  </a:cubicBezTo>
                  <a:cubicBezTo>
                    <a:pt x="354041" y="76590"/>
                    <a:pt x="347974" y="70523"/>
                    <a:pt x="347974" y="63028"/>
                  </a:cubicBezTo>
                  <a:cubicBezTo>
                    <a:pt x="347974" y="55533"/>
                    <a:pt x="354041" y="49466"/>
                    <a:pt x="361536" y="49466"/>
                  </a:cubicBezTo>
                  <a:close/>
                  <a:moveTo>
                    <a:pt x="518428" y="46396"/>
                  </a:moveTo>
                  <a:cubicBezTo>
                    <a:pt x="527636" y="46396"/>
                    <a:pt x="535060" y="53819"/>
                    <a:pt x="535060" y="63027"/>
                  </a:cubicBezTo>
                  <a:cubicBezTo>
                    <a:pt x="535060" y="72235"/>
                    <a:pt x="527636" y="79730"/>
                    <a:pt x="518428" y="79659"/>
                  </a:cubicBezTo>
                  <a:cubicBezTo>
                    <a:pt x="509220" y="79659"/>
                    <a:pt x="501797" y="72235"/>
                    <a:pt x="501797" y="63027"/>
                  </a:cubicBezTo>
                  <a:cubicBezTo>
                    <a:pt x="501797" y="53819"/>
                    <a:pt x="509220" y="46396"/>
                    <a:pt x="518428" y="46396"/>
                  </a:cubicBezTo>
                  <a:close/>
                  <a:moveTo>
                    <a:pt x="596946" y="44612"/>
                  </a:moveTo>
                  <a:cubicBezTo>
                    <a:pt x="607082" y="44612"/>
                    <a:pt x="615362" y="52821"/>
                    <a:pt x="615362" y="63028"/>
                  </a:cubicBezTo>
                  <a:cubicBezTo>
                    <a:pt x="615362" y="73235"/>
                    <a:pt x="607082" y="81515"/>
                    <a:pt x="596946" y="81444"/>
                  </a:cubicBezTo>
                  <a:cubicBezTo>
                    <a:pt x="586810" y="81444"/>
                    <a:pt x="578530" y="73235"/>
                    <a:pt x="578530" y="63028"/>
                  </a:cubicBezTo>
                  <a:cubicBezTo>
                    <a:pt x="578530" y="52892"/>
                    <a:pt x="586739" y="44612"/>
                    <a:pt x="596946" y="44612"/>
                  </a:cubicBezTo>
                  <a:close/>
                  <a:moveTo>
                    <a:pt x="753766" y="40400"/>
                  </a:moveTo>
                  <a:cubicBezTo>
                    <a:pt x="766258" y="40400"/>
                    <a:pt x="776394" y="50536"/>
                    <a:pt x="776394" y="63027"/>
                  </a:cubicBezTo>
                  <a:cubicBezTo>
                    <a:pt x="776394" y="75519"/>
                    <a:pt x="766258" y="85726"/>
                    <a:pt x="753766" y="85655"/>
                  </a:cubicBezTo>
                  <a:cubicBezTo>
                    <a:pt x="741275" y="85655"/>
                    <a:pt x="731139" y="75519"/>
                    <a:pt x="731139" y="63027"/>
                  </a:cubicBezTo>
                  <a:cubicBezTo>
                    <a:pt x="731139" y="50536"/>
                    <a:pt x="741275" y="40400"/>
                    <a:pt x="753766" y="40400"/>
                  </a:cubicBezTo>
                  <a:close/>
                  <a:moveTo>
                    <a:pt x="832283" y="37973"/>
                  </a:moveTo>
                  <a:cubicBezTo>
                    <a:pt x="846131" y="37973"/>
                    <a:pt x="857337" y="49180"/>
                    <a:pt x="857337" y="63027"/>
                  </a:cubicBezTo>
                  <a:cubicBezTo>
                    <a:pt x="857337" y="76875"/>
                    <a:pt x="846059" y="88153"/>
                    <a:pt x="832283" y="88153"/>
                  </a:cubicBezTo>
                  <a:cubicBezTo>
                    <a:pt x="818436" y="88153"/>
                    <a:pt x="807229" y="76875"/>
                    <a:pt x="807229" y="63027"/>
                  </a:cubicBezTo>
                  <a:cubicBezTo>
                    <a:pt x="807229" y="49180"/>
                    <a:pt x="818436" y="37973"/>
                    <a:pt x="832283" y="37973"/>
                  </a:cubicBezTo>
                  <a:close/>
                  <a:moveTo>
                    <a:pt x="8566" y="15275"/>
                  </a:moveTo>
                  <a:cubicBezTo>
                    <a:pt x="11492" y="15275"/>
                    <a:pt x="14062" y="16774"/>
                    <a:pt x="15632" y="19058"/>
                  </a:cubicBezTo>
                  <a:cubicBezTo>
                    <a:pt x="16489" y="20414"/>
                    <a:pt x="17060" y="22056"/>
                    <a:pt x="17060" y="23841"/>
                  </a:cubicBezTo>
                  <a:cubicBezTo>
                    <a:pt x="17060" y="24412"/>
                    <a:pt x="17060" y="24983"/>
                    <a:pt x="16917" y="25554"/>
                  </a:cubicBezTo>
                  <a:cubicBezTo>
                    <a:pt x="16703" y="26696"/>
                    <a:pt x="16275" y="27695"/>
                    <a:pt x="15632" y="28623"/>
                  </a:cubicBezTo>
                  <a:cubicBezTo>
                    <a:pt x="14062" y="30907"/>
                    <a:pt x="11492" y="32406"/>
                    <a:pt x="8566" y="32406"/>
                  </a:cubicBezTo>
                  <a:cubicBezTo>
                    <a:pt x="7923" y="32406"/>
                    <a:pt x="7352" y="32335"/>
                    <a:pt x="6852" y="32192"/>
                  </a:cubicBezTo>
                  <a:cubicBezTo>
                    <a:pt x="5139" y="31835"/>
                    <a:pt x="3640" y="30979"/>
                    <a:pt x="2498" y="29836"/>
                  </a:cubicBezTo>
                  <a:cubicBezTo>
                    <a:pt x="2141" y="29480"/>
                    <a:pt x="1784" y="29051"/>
                    <a:pt x="1428" y="28623"/>
                  </a:cubicBezTo>
                  <a:cubicBezTo>
                    <a:pt x="785" y="27695"/>
                    <a:pt x="357" y="26696"/>
                    <a:pt x="143" y="25554"/>
                  </a:cubicBezTo>
                  <a:cubicBezTo>
                    <a:pt x="71" y="24983"/>
                    <a:pt x="0" y="24412"/>
                    <a:pt x="0" y="23841"/>
                  </a:cubicBezTo>
                  <a:cubicBezTo>
                    <a:pt x="0" y="23270"/>
                    <a:pt x="71" y="22627"/>
                    <a:pt x="143" y="22127"/>
                  </a:cubicBezTo>
                  <a:cubicBezTo>
                    <a:pt x="428" y="20985"/>
                    <a:pt x="857" y="19986"/>
                    <a:pt x="1428" y="19058"/>
                  </a:cubicBezTo>
                  <a:cubicBezTo>
                    <a:pt x="1784" y="18630"/>
                    <a:pt x="2141" y="18202"/>
                    <a:pt x="2498" y="17773"/>
                  </a:cubicBezTo>
                  <a:cubicBezTo>
                    <a:pt x="3640" y="16631"/>
                    <a:pt x="5139" y="15775"/>
                    <a:pt x="6852" y="15418"/>
                  </a:cubicBezTo>
                  <a:cubicBezTo>
                    <a:pt x="7423" y="15346"/>
                    <a:pt x="7994" y="15275"/>
                    <a:pt x="8566" y="15275"/>
                  </a:cubicBezTo>
                  <a:close/>
                  <a:moveTo>
                    <a:pt x="87011" y="14347"/>
                  </a:moveTo>
                  <a:cubicBezTo>
                    <a:pt x="92294" y="14347"/>
                    <a:pt x="96505" y="18630"/>
                    <a:pt x="96505" y="23840"/>
                  </a:cubicBezTo>
                  <a:cubicBezTo>
                    <a:pt x="96505" y="24483"/>
                    <a:pt x="96434" y="25125"/>
                    <a:pt x="96291" y="25768"/>
                  </a:cubicBezTo>
                  <a:cubicBezTo>
                    <a:pt x="95363" y="30051"/>
                    <a:pt x="91580" y="33263"/>
                    <a:pt x="87011" y="33334"/>
                  </a:cubicBezTo>
                  <a:cubicBezTo>
                    <a:pt x="82443" y="33334"/>
                    <a:pt x="78589" y="30051"/>
                    <a:pt x="77732" y="25768"/>
                  </a:cubicBezTo>
                  <a:cubicBezTo>
                    <a:pt x="77589" y="25125"/>
                    <a:pt x="77518" y="24483"/>
                    <a:pt x="77518" y="23840"/>
                  </a:cubicBezTo>
                  <a:cubicBezTo>
                    <a:pt x="77518" y="18558"/>
                    <a:pt x="81801" y="14347"/>
                    <a:pt x="87011" y="14347"/>
                  </a:cubicBezTo>
                  <a:close/>
                  <a:moveTo>
                    <a:pt x="243832" y="12205"/>
                  </a:moveTo>
                  <a:cubicBezTo>
                    <a:pt x="250256" y="12205"/>
                    <a:pt x="255467" y="17416"/>
                    <a:pt x="255467" y="23840"/>
                  </a:cubicBezTo>
                  <a:cubicBezTo>
                    <a:pt x="255467" y="24625"/>
                    <a:pt x="255395" y="25410"/>
                    <a:pt x="255253" y="26195"/>
                  </a:cubicBezTo>
                  <a:cubicBezTo>
                    <a:pt x="254182" y="31477"/>
                    <a:pt x="249471" y="35475"/>
                    <a:pt x="243832" y="35475"/>
                  </a:cubicBezTo>
                  <a:cubicBezTo>
                    <a:pt x="238193" y="35475"/>
                    <a:pt x="233482" y="31477"/>
                    <a:pt x="232411" y="26195"/>
                  </a:cubicBezTo>
                  <a:cubicBezTo>
                    <a:pt x="232268" y="25410"/>
                    <a:pt x="232197" y="24625"/>
                    <a:pt x="232197" y="23840"/>
                  </a:cubicBezTo>
                  <a:cubicBezTo>
                    <a:pt x="232197" y="17416"/>
                    <a:pt x="237408" y="12205"/>
                    <a:pt x="243832" y="12205"/>
                  </a:cubicBezTo>
                  <a:close/>
                  <a:moveTo>
                    <a:pt x="322349" y="10921"/>
                  </a:moveTo>
                  <a:cubicBezTo>
                    <a:pt x="324990" y="10921"/>
                    <a:pt x="327489" y="11778"/>
                    <a:pt x="329559" y="13134"/>
                  </a:cubicBezTo>
                  <a:cubicBezTo>
                    <a:pt x="332913" y="15489"/>
                    <a:pt x="335198" y="19415"/>
                    <a:pt x="335198" y="23841"/>
                  </a:cubicBezTo>
                  <a:cubicBezTo>
                    <a:pt x="335198" y="24697"/>
                    <a:pt x="335055" y="25554"/>
                    <a:pt x="334912" y="26410"/>
                  </a:cubicBezTo>
                  <a:cubicBezTo>
                    <a:pt x="334270" y="29765"/>
                    <a:pt x="332271" y="32620"/>
                    <a:pt x="329559" y="34476"/>
                  </a:cubicBezTo>
                  <a:cubicBezTo>
                    <a:pt x="327489" y="35904"/>
                    <a:pt x="324990" y="36689"/>
                    <a:pt x="322349" y="36689"/>
                  </a:cubicBezTo>
                  <a:cubicBezTo>
                    <a:pt x="321493" y="36689"/>
                    <a:pt x="320636" y="36546"/>
                    <a:pt x="319780" y="36404"/>
                  </a:cubicBezTo>
                  <a:cubicBezTo>
                    <a:pt x="314783" y="35404"/>
                    <a:pt x="310786" y="31407"/>
                    <a:pt x="309787" y="26410"/>
                  </a:cubicBezTo>
                  <a:cubicBezTo>
                    <a:pt x="309572" y="25625"/>
                    <a:pt x="309501" y="24697"/>
                    <a:pt x="309501" y="23841"/>
                  </a:cubicBezTo>
                  <a:cubicBezTo>
                    <a:pt x="309501" y="17631"/>
                    <a:pt x="313927" y="12420"/>
                    <a:pt x="319780" y="11207"/>
                  </a:cubicBezTo>
                  <a:cubicBezTo>
                    <a:pt x="320565" y="10992"/>
                    <a:pt x="321493" y="10921"/>
                    <a:pt x="322349" y="10921"/>
                  </a:cubicBezTo>
                  <a:close/>
                  <a:moveTo>
                    <a:pt x="479098" y="7994"/>
                  </a:moveTo>
                  <a:cubicBezTo>
                    <a:pt x="484594" y="7994"/>
                    <a:pt x="489376" y="10778"/>
                    <a:pt x="492232" y="14989"/>
                  </a:cubicBezTo>
                  <a:cubicBezTo>
                    <a:pt x="493945" y="17559"/>
                    <a:pt x="494944" y="20557"/>
                    <a:pt x="494944" y="23840"/>
                  </a:cubicBezTo>
                  <a:cubicBezTo>
                    <a:pt x="494944" y="24982"/>
                    <a:pt x="494873" y="26053"/>
                    <a:pt x="494659" y="27052"/>
                  </a:cubicBezTo>
                  <a:cubicBezTo>
                    <a:pt x="494230" y="29122"/>
                    <a:pt x="493445" y="30978"/>
                    <a:pt x="492303" y="32691"/>
                  </a:cubicBezTo>
                  <a:cubicBezTo>
                    <a:pt x="489519" y="36903"/>
                    <a:pt x="484665" y="39615"/>
                    <a:pt x="479098" y="39615"/>
                  </a:cubicBezTo>
                  <a:cubicBezTo>
                    <a:pt x="477956" y="39615"/>
                    <a:pt x="476885" y="39472"/>
                    <a:pt x="475886" y="39258"/>
                  </a:cubicBezTo>
                  <a:cubicBezTo>
                    <a:pt x="472816" y="38687"/>
                    <a:pt x="470033" y="37117"/>
                    <a:pt x="467891" y="34975"/>
                  </a:cubicBezTo>
                  <a:cubicBezTo>
                    <a:pt x="467177" y="34262"/>
                    <a:pt x="466535" y="33477"/>
                    <a:pt x="465964" y="32620"/>
                  </a:cubicBezTo>
                  <a:cubicBezTo>
                    <a:pt x="464822" y="30978"/>
                    <a:pt x="464037" y="29051"/>
                    <a:pt x="463608" y="26981"/>
                  </a:cubicBezTo>
                  <a:cubicBezTo>
                    <a:pt x="463466" y="25910"/>
                    <a:pt x="463323" y="24911"/>
                    <a:pt x="463323" y="23769"/>
                  </a:cubicBezTo>
                  <a:cubicBezTo>
                    <a:pt x="463323" y="22627"/>
                    <a:pt x="463394" y="21556"/>
                    <a:pt x="463608" y="20557"/>
                  </a:cubicBezTo>
                  <a:cubicBezTo>
                    <a:pt x="464037" y="18487"/>
                    <a:pt x="464822" y="16631"/>
                    <a:pt x="465964" y="14918"/>
                  </a:cubicBezTo>
                  <a:cubicBezTo>
                    <a:pt x="466535" y="14061"/>
                    <a:pt x="467177" y="13276"/>
                    <a:pt x="467891" y="12562"/>
                  </a:cubicBezTo>
                  <a:cubicBezTo>
                    <a:pt x="470033" y="10421"/>
                    <a:pt x="472816" y="8922"/>
                    <a:pt x="475886" y="8280"/>
                  </a:cubicBezTo>
                  <a:cubicBezTo>
                    <a:pt x="476956" y="8137"/>
                    <a:pt x="478027" y="7994"/>
                    <a:pt x="479098" y="7994"/>
                  </a:cubicBezTo>
                  <a:close/>
                  <a:moveTo>
                    <a:pt x="557687" y="6352"/>
                  </a:moveTo>
                  <a:cubicBezTo>
                    <a:pt x="567323" y="6352"/>
                    <a:pt x="575175" y="14204"/>
                    <a:pt x="575175" y="23840"/>
                  </a:cubicBezTo>
                  <a:cubicBezTo>
                    <a:pt x="575175" y="24982"/>
                    <a:pt x="575032" y="26196"/>
                    <a:pt x="574818" y="27338"/>
                  </a:cubicBezTo>
                  <a:cubicBezTo>
                    <a:pt x="573176" y="35332"/>
                    <a:pt x="566110" y="41328"/>
                    <a:pt x="557687" y="41328"/>
                  </a:cubicBezTo>
                  <a:cubicBezTo>
                    <a:pt x="549264" y="41328"/>
                    <a:pt x="542198" y="35332"/>
                    <a:pt x="540556" y="27338"/>
                  </a:cubicBezTo>
                  <a:cubicBezTo>
                    <a:pt x="540342" y="26196"/>
                    <a:pt x="540199" y="25053"/>
                    <a:pt x="540199" y="23840"/>
                  </a:cubicBezTo>
                  <a:cubicBezTo>
                    <a:pt x="540199" y="14204"/>
                    <a:pt x="548051" y="6352"/>
                    <a:pt x="557687" y="6352"/>
                  </a:cubicBezTo>
                  <a:close/>
                  <a:moveTo>
                    <a:pt x="714579" y="2284"/>
                  </a:moveTo>
                  <a:cubicBezTo>
                    <a:pt x="726428" y="2284"/>
                    <a:pt x="736064" y="11920"/>
                    <a:pt x="736064" y="23769"/>
                  </a:cubicBezTo>
                  <a:cubicBezTo>
                    <a:pt x="736064" y="25268"/>
                    <a:pt x="735922" y="26696"/>
                    <a:pt x="735636" y="28123"/>
                  </a:cubicBezTo>
                  <a:cubicBezTo>
                    <a:pt x="733638" y="37974"/>
                    <a:pt x="724929" y="45326"/>
                    <a:pt x="714579" y="45326"/>
                  </a:cubicBezTo>
                  <a:cubicBezTo>
                    <a:pt x="704229" y="45326"/>
                    <a:pt x="695521" y="37902"/>
                    <a:pt x="693522" y="28123"/>
                  </a:cubicBezTo>
                  <a:cubicBezTo>
                    <a:pt x="693237" y="26696"/>
                    <a:pt x="693094" y="25268"/>
                    <a:pt x="693094" y="23769"/>
                  </a:cubicBezTo>
                  <a:cubicBezTo>
                    <a:pt x="693094" y="11920"/>
                    <a:pt x="702730" y="2284"/>
                    <a:pt x="714579" y="2284"/>
                  </a:cubicBezTo>
                  <a:close/>
                  <a:moveTo>
                    <a:pt x="793025" y="0"/>
                  </a:moveTo>
                  <a:cubicBezTo>
                    <a:pt x="797950" y="0"/>
                    <a:pt x="802518" y="1499"/>
                    <a:pt x="806373" y="4069"/>
                  </a:cubicBezTo>
                  <a:cubicBezTo>
                    <a:pt x="812725" y="8351"/>
                    <a:pt x="816865" y="15632"/>
                    <a:pt x="816865" y="23841"/>
                  </a:cubicBezTo>
                  <a:cubicBezTo>
                    <a:pt x="816865" y="25483"/>
                    <a:pt x="816651" y="27053"/>
                    <a:pt x="816366" y="28623"/>
                  </a:cubicBezTo>
                  <a:cubicBezTo>
                    <a:pt x="815081" y="34833"/>
                    <a:pt x="811369" y="40187"/>
                    <a:pt x="806373" y="43613"/>
                  </a:cubicBezTo>
                  <a:cubicBezTo>
                    <a:pt x="802518" y="46183"/>
                    <a:pt x="797950" y="47682"/>
                    <a:pt x="793025" y="47682"/>
                  </a:cubicBezTo>
                  <a:cubicBezTo>
                    <a:pt x="791383" y="47682"/>
                    <a:pt x="789813" y="47467"/>
                    <a:pt x="788242" y="47182"/>
                  </a:cubicBezTo>
                  <a:cubicBezTo>
                    <a:pt x="778892" y="45255"/>
                    <a:pt x="771611" y="37903"/>
                    <a:pt x="769684" y="28623"/>
                  </a:cubicBezTo>
                  <a:cubicBezTo>
                    <a:pt x="769327" y="27124"/>
                    <a:pt x="769184" y="25483"/>
                    <a:pt x="769184" y="23841"/>
                  </a:cubicBezTo>
                  <a:cubicBezTo>
                    <a:pt x="769184" y="12349"/>
                    <a:pt x="777393" y="2712"/>
                    <a:pt x="788242" y="500"/>
                  </a:cubicBezTo>
                  <a:cubicBezTo>
                    <a:pt x="789741" y="143"/>
                    <a:pt x="791383" y="0"/>
                    <a:pt x="793025" y="0"/>
                  </a:cubicBezTo>
                  <a:close/>
                </a:path>
              </a:pathLst>
            </a:custGeom>
            <a:gradFill flip="none" rotWithShape="1">
              <a:gsLst>
                <a:gs pos="1000">
                  <a:schemeClr val="bg1"/>
                </a:gs>
                <a:gs pos="83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 w="70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zh-CN" altLang="en-US" kern="0">
                <a:solidFill>
                  <a:srgbClr val="0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95" y="135890"/>
            <a:ext cx="2713355" cy="692785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19"/>
            </p:custDataLst>
          </p:nvPr>
        </p:nvSpPr>
        <p:spPr>
          <a:xfrm>
            <a:off x="6130813" y="3983618"/>
            <a:ext cx="243381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思源黑体 CN Normal" panose="020B0400000000000000" pitchFamily="34" charset="-122"/>
              </a:rPr>
              <a:t>入学资格审核</a:t>
            </a:r>
            <a:endParaRPr kumimoji="0" lang="zh-CN" altLang="en-US" sz="28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30" name="直接连接符 29"/>
          <p:cNvCxnSpPr/>
          <p:nvPr/>
        </p:nvCxnSpPr>
        <p:spPr>
          <a:xfrm flipH="1">
            <a:off x="515938" y="870579"/>
            <a:ext cx="11160125" cy="0"/>
          </a:xfrm>
          <a:prstGeom prst="line">
            <a:avLst/>
          </a:prstGeom>
          <a:noFill/>
          <a:ln w="12700" cap="flat" cmpd="sng" algn="ctr">
            <a:solidFill>
              <a:srgbClr val="FFFFFF">
                <a:lumMod val="85000"/>
              </a:srgbClr>
            </a:solidFill>
            <a:prstDash val="solid"/>
            <a:miter lim="800000"/>
          </a:ln>
          <a:effectLst/>
        </p:spPr>
      </p:cxnSp>
      <p:sp>
        <p:nvSpPr>
          <p:cNvPr id="9" name="矩形: 圆角 124"/>
          <p:cNvSpPr/>
          <p:nvPr>
            <p:custDataLst>
              <p:tags r:id="rId2"/>
            </p:custDataLst>
          </p:nvPr>
        </p:nvSpPr>
        <p:spPr>
          <a:xfrm>
            <a:off x="6396990" y="2824480"/>
            <a:ext cx="4878070" cy="1137285"/>
          </a:xfrm>
          <a:prstGeom prst="roundRect">
            <a:avLst>
              <a:gd name="adj" fmla="val 10429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381000" dist="127000" dir="5400000" sx="95000" sy="95000" algn="ctr" rotWithShape="0">
              <a:schemeClr val="tx1">
                <a:lumMod val="75000"/>
                <a:lumOff val="25000"/>
                <a:alpha val="24000"/>
              </a:schemeClr>
            </a:outerShdw>
          </a:effectLst>
        </p:spPr>
        <p:txBody>
          <a:bodyPr lIns="98755" tIns="49378" rIns="98755" bIns="49378" rtlCol="0" anchor="ctr">
            <a:noAutofit/>
          </a:bodyPr>
          <a:lstStyle/>
          <a:p>
            <a:pPr algn="ctr">
              <a:defRPr/>
            </a:pPr>
            <a:endParaRPr lang="zh-CN" altLang="en-US" sz="1945" kern="0">
              <a:gradFill>
                <a:gsLst>
                  <a:gs pos="0">
                    <a:srgbClr val="00BCF6"/>
                  </a:gs>
                  <a:gs pos="100000">
                    <a:srgbClr val="5B9BD5"/>
                  </a:gs>
                </a:gsLst>
                <a:lin ang="2700000" scaled="0"/>
              </a:gradFill>
              <a:latin typeface="思源黑体 CN Normal" panose="020B0400000000000000" pitchFamily="34" charset="-122"/>
              <a:ea typeface="思源黑体 CN Normal" panose="020B0400000000000000" pitchFamily="34" charset="-122"/>
              <a:sym typeface="思源黑体 CN Normal" panose="020B0400000000000000" pitchFamily="34" charset="-122"/>
            </a:endParaRPr>
          </a:p>
        </p:txBody>
      </p:sp>
      <p:cxnSp>
        <p:nvCxnSpPr>
          <p:cNvPr id="10" name="直接连接符 9"/>
          <p:cNvCxnSpPr/>
          <p:nvPr/>
        </p:nvCxnSpPr>
        <p:spPr>
          <a:xfrm flipH="1">
            <a:off x="11275104" y="3040639"/>
            <a:ext cx="0" cy="776773"/>
          </a:xfrm>
          <a:prstGeom prst="line">
            <a:avLst/>
          </a:prstGeom>
          <a:noFill/>
          <a:ln w="31750" cap="rnd" cmpd="sng" algn="ctr">
            <a:solidFill>
              <a:srgbClr val="C00000"/>
            </a:solidFill>
            <a:prstDash val="solid"/>
            <a:miter lim="800000"/>
          </a:ln>
          <a:effectLst/>
        </p:spPr>
      </p:cxnSp>
      <p:cxnSp>
        <p:nvCxnSpPr>
          <p:cNvPr id="11" name="直接连接符 10"/>
          <p:cNvCxnSpPr/>
          <p:nvPr>
            <p:custDataLst>
              <p:tags r:id="rId3"/>
            </p:custDataLst>
          </p:nvPr>
        </p:nvCxnSpPr>
        <p:spPr>
          <a:xfrm>
            <a:off x="6059533" y="1600892"/>
            <a:ext cx="46990" cy="4370705"/>
          </a:xfrm>
          <a:prstGeom prst="line">
            <a:avLst/>
          </a:prstGeom>
          <a:noFill/>
          <a:ln w="76200" cap="rnd" cmpd="sng" algn="ctr">
            <a:solidFill>
              <a:srgbClr val="FFC5C5">
                <a:alpha val="28000"/>
              </a:srgbClr>
            </a:solidFill>
            <a:prstDash val="solid"/>
            <a:round/>
          </a:ln>
          <a:effectLst/>
        </p:spPr>
      </p:cxnSp>
      <p:sp>
        <p:nvSpPr>
          <p:cNvPr id="12" name="椭圆 11"/>
          <p:cNvSpPr/>
          <p:nvPr>
            <p:custDataLst>
              <p:tags r:id="rId4"/>
            </p:custDataLst>
          </p:nvPr>
        </p:nvSpPr>
        <p:spPr>
          <a:xfrm>
            <a:off x="5848674" y="1600845"/>
            <a:ext cx="397589" cy="397589"/>
          </a:xfrm>
          <a:prstGeom prst="ellipse">
            <a:avLst/>
          </a:prstGeom>
          <a:gradFill>
            <a:gsLst>
              <a:gs pos="0">
                <a:srgbClr val="E90A05"/>
              </a:gs>
              <a:gs pos="73000">
                <a:srgbClr val="A80804"/>
              </a:gs>
            </a:gsLst>
            <a:path path="circle">
              <a:fillToRect r="100000" b="100000"/>
            </a:path>
          </a:gradFill>
          <a:ln w="38100">
            <a:noFill/>
          </a:ln>
          <a:effectLst>
            <a:outerShdw blurRad="152400" dist="76200" dir="2700000" algn="tl" rotWithShape="0">
              <a:srgbClr val="C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000">
              <a:solidFill>
                <a:schemeClr val="bg1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5"/>
            </p:custDataLst>
          </p:nvPr>
        </p:nvSpPr>
        <p:spPr>
          <a:xfrm>
            <a:off x="5834380" y="1600835"/>
            <a:ext cx="412115" cy="33845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r>
              <a:rPr lang="en-US" altLang="zh-CN" sz="1600">
                <a:solidFill>
                  <a:prstClr val="white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rPr>
              <a:t> </a:t>
            </a:r>
            <a:r>
              <a:rPr lang="en-US" altLang="zh-CN">
                <a:solidFill>
                  <a:prstClr val="white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rPr>
              <a:t>1</a:t>
            </a:r>
            <a:endParaRPr lang="en-US" altLang="zh-CN">
              <a:solidFill>
                <a:prstClr val="white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14" name="矩形: 圆角 91"/>
          <p:cNvSpPr/>
          <p:nvPr>
            <p:custDataLst>
              <p:tags r:id="rId6"/>
            </p:custDataLst>
          </p:nvPr>
        </p:nvSpPr>
        <p:spPr>
          <a:xfrm>
            <a:off x="1315085" y="1301115"/>
            <a:ext cx="4391660" cy="1044575"/>
          </a:xfrm>
          <a:prstGeom prst="roundRect">
            <a:avLst>
              <a:gd name="adj" fmla="val 10429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381000" dist="127000" dir="5400000" sx="95000" sy="95000" algn="ctr" rotWithShape="0">
              <a:schemeClr val="tx1">
                <a:lumMod val="75000"/>
                <a:lumOff val="25000"/>
                <a:alpha val="24000"/>
              </a:schemeClr>
            </a:outerShdw>
          </a:effectLst>
        </p:spPr>
        <p:txBody>
          <a:bodyPr lIns="98755" tIns="49378" rIns="98755" bIns="49378" rtlCol="0" anchor="ctr">
            <a:noAutofit/>
          </a:bodyPr>
          <a:lstStyle/>
          <a:p>
            <a:pPr algn="ctr">
              <a:defRPr/>
            </a:pPr>
            <a:r>
              <a:rPr lang="en-US" altLang="zh-CN" sz="1945" kern="0">
                <a:gradFill>
                  <a:gsLst>
                    <a:gs pos="0">
                      <a:srgbClr val="00BCF6"/>
                    </a:gs>
                    <a:gs pos="100000">
                      <a:srgbClr val="5B9BD5"/>
                    </a:gs>
                  </a:gsLst>
                  <a:lin ang="2700000" scaled="0"/>
                </a:gra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rPr>
              <a:t> </a:t>
            </a:r>
            <a:endParaRPr lang="en-US" altLang="zh-CN" sz="1945" kern="0">
              <a:gradFill>
                <a:gsLst>
                  <a:gs pos="0">
                    <a:srgbClr val="00BCF6"/>
                  </a:gs>
                  <a:gs pos="100000">
                    <a:srgbClr val="5B9BD5"/>
                  </a:gs>
                </a:gsLst>
                <a:lin ang="2700000" scaled="0"/>
              </a:gradFill>
              <a:latin typeface="思源黑体 CN Normal" panose="020B0400000000000000" pitchFamily="34" charset="-122"/>
              <a:ea typeface="思源黑体 CN Normal" panose="020B0400000000000000" pitchFamily="34" charset="-122"/>
              <a:sym typeface="思源黑体 CN Normal" panose="020B0400000000000000" pitchFamily="34" charset="-122"/>
            </a:endParaRPr>
          </a:p>
        </p:txBody>
      </p:sp>
      <p:cxnSp>
        <p:nvCxnSpPr>
          <p:cNvPr id="15" name="直接连接符 14"/>
          <p:cNvCxnSpPr/>
          <p:nvPr>
            <p:custDataLst>
              <p:tags r:id="rId7"/>
            </p:custDataLst>
          </p:nvPr>
        </p:nvCxnSpPr>
        <p:spPr>
          <a:xfrm>
            <a:off x="1315133" y="1468403"/>
            <a:ext cx="0" cy="776773"/>
          </a:xfrm>
          <a:prstGeom prst="line">
            <a:avLst/>
          </a:prstGeom>
          <a:noFill/>
          <a:ln w="31750" cap="rnd" cmpd="sng" algn="ctr">
            <a:solidFill>
              <a:srgbClr val="C00000"/>
            </a:solidFill>
            <a:prstDash val="solid"/>
            <a:miter lim="800000"/>
          </a:ln>
          <a:effectLst/>
        </p:spPr>
      </p:cxnSp>
      <p:sp>
        <p:nvSpPr>
          <p:cNvPr id="17" name="文本框 16"/>
          <p:cNvSpPr txBox="1"/>
          <p:nvPr>
            <p:custDataLst>
              <p:tags r:id="rId8"/>
            </p:custDataLst>
          </p:nvPr>
        </p:nvSpPr>
        <p:spPr>
          <a:xfrm>
            <a:off x="1465404" y="1537375"/>
            <a:ext cx="1415772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zh-CN" altLang="en-US" sz="2800" dirty="0">
                <a:solidFill>
                  <a:srgbClr val="C00000"/>
                </a:solidFill>
                <a:latin typeface="思源黑体 CN Medium"/>
                <a:ea typeface="思源黑体 CN Medium"/>
                <a:cs typeface="阿里巴巴普惠体 B" panose="00020600040101010101" pitchFamily="18" charset="-122"/>
                <a:sym typeface="思源黑体 CN Normal" panose="020B0400000000000000" pitchFamily="34" charset="-122"/>
              </a:rPr>
              <a:t>质量保证体系建设不完善</a:t>
            </a:r>
            <a:endParaRPr lang="zh-CN" altLang="en-US" sz="2800" dirty="0">
              <a:solidFill>
                <a:srgbClr val="C00000"/>
              </a:solidFill>
              <a:latin typeface="思源黑体 CN Medium"/>
              <a:ea typeface="思源黑体 CN Medium"/>
              <a:cs typeface="阿里巴巴普惠体 B" panose="00020600040101010101" pitchFamily="18" charset="-122"/>
              <a:sym typeface="思源黑体 CN Normal" panose="020B0400000000000000" pitchFamily="34" charset="-122"/>
            </a:endParaRPr>
          </a:p>
        </p:txBody>
      </p:sp>
      <p:sp>
        <p:nvSpPr>
          <p:cNvPr id="18" name="椭圆 17"/>
          <p:cNvSpPr/>
          <p:nvPr>
            <p:custDataLst>
              <p:tags r:id="rId9"/>
            </p:custDataLst>
          </p:nvPr>
        </p:nvSpPr>
        <p:spPr>
          <a:xfrm flipH="1">
            <a:off x="5899473" y="3183876"/>
            <a:ext cx="397589" cy="397589"/>
          </a:xfrm>
          <a:prstGeom prst="ellipse">
            <a:avLst/>
          </a:prstGeom>
          <a:gradFill>
            <a:gsLst>
              <a:gs pos="0">
                <a:srgbClr val="E90A05"/>
              </a:gs>
              <a:gs pos="73000">
                <a:srgbClr val="A80804"/>
              </a:gs>
            </a:gsLst>
            <a:path path="circle">
              <a:fillToRect r="100000" b="100000"/>
            </a:path>
          </a:gradFill>
          <a:ln w="38100">
            <a:noFill/>
          </a:ln>
          <a:effectLst>
            <a:outerShdw blurRad="152400" dist="76200" dir="2700000" algn="tl" rotWithShape="0">
              <a:srgbClr val="C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000">
              <a:solidFill>
                <a:schemeClr val="bg1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10"/>
            </p:custDataLst>
          </p:nvPr>
        </p:nvSpPr>
        <p:spPr>
          <a:xfrm flipH="1">
            <a:off x="5937207" y="3184818"/>
            <a:ext cx="412292" cy="33855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altLang="zh-CN">
                <a:solidFill>
                  <a:prstClr val="white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rPr>
              <a:t>2</a:t>
            </a:r>
            <a:endParaRPr lang="en-US" altLang="zh-CN">
              <a:solidFill>
                <a:prstClr val="white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11"/>
            </p:custDataLst>
          </p:nvPr>
        </p:nvSpPr>
        <p:spPr>
          <a:xfrm>
            <a:off x="6460087" y="3119771"/>
            <a:ext cx="1415772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zh-CN" altLang="en-US" sz="2800" dirty="0">
                <a:solidFill>
                  <a:srgbClr val="C00000"/>
                </a:solidFill>
                <a:latin typeface="思源黑体 CN Medium"/>
                <a:ea typeface="思源黑体 CN Medium"/>
                <a:cs typeface="阿里巴巴普惠体 B" panose="00020600040101010101" pitchFamily="18" charset="-122"/>
                <a:sym typeface="思源黑体 CN Normal" panose="020B0400000000000000" pitchFamily="34" charset="-122"/>
              </a:rPr>
              <a:t>质量管理团队的作用发挥不够</a:t>
            </a:r>
            <a:endParaRPr lang="zh-CN" altLang="en-US" sz="2800" dirty="0">
              <a:solidFill>
                <a:srgbClr val="C00000"/>
              </a:solidFill>
              <a:latin typeface="思源黑体 CN Medium"/>
              <a:ea typeface="思源黑体 CN Medium"/>
              <a:cs typeface="阿里巴巴普惠体 B" panose="00020600040101010101" pitchFamily="18" charset="-122"/>
              <a:sym typeface="思源黑体 CN Normal" panose="020B0400000000000000" pitchFamily="34" charset="-122"/>
            </a:endParaRPr>
          </a:p>
        </p:txBody>
      </p:sp>
      <p:sp>
        <p:nvSpPr>
          <p:cNvPr id="22" name="椭圆 21"/>
          <p:cNvSpPr/>
          <p:nvPr>
            <p:custDataLst>
              <p:tags r:id="rId12"/>
            </p:custDataLst>
          </p:nvPr>
        </p:nvSpPr>
        <p:spPr>
          <a:xfrm>
            <a:off x="5877884" y="5144097"/>
            <a:ext cx="397589" cy="397589"/>
          </a:xfrm>
          <a:prstGeom prst="ellipse">
            <a:avLst/>
          </a:prstGeom>
          <a:gradFill>
            <a:gsLst>
              <a:gs pos="0">
                <a:srgbClr val="E90A05"/>
              </a:gs>
              <a:gs pos="73000">
                <a:srgbClr val="A80804"/>
              </a:gs>
            </a:gsLst>
            <a:path path="circle">
              <a:fillToRect r="100000" b="100000"/>
            </a:path>
          </a:gradFill>
          <a:ln w="38100">
            <a:noFill/>
          </a:ln>
          <a:effectLst>
            <a:outerShdw blurRad="152400" dist="76200" dir="2700000" algn="tl" rotWithShape="0">
              <a:srgbClr val="C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000">
              <a:solidFill>
                <a:schemeClr val="bg1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13"/>
            </p:custDataLst>
          </p:nvPr>
        </p:nvSpPr>
        <p:spPr>
          <a:xfrm>
            <a:off x="5899785" y="5143500"/>
            <a:ext cx="412115" cy="39751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altLang="zh-CN" sz="2000">
                <a:solidFill>
                  <a:prstClr val="white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rPr>
              <a:t>3</a:t>
            </a:r>
            <a:endParaRPr lang="en-US" altLang="zh-CN" sz="2000">
              <a:solidFill>
                <a:prstClr val="white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24" name="矩形: 圆角 144"/>
          <p:cNvSpPr/>
          <p:nvPr>
            <p:custDataLst>
              <p:tags r:id="rId14"/>
            </p:custDataLst>
          </p:nvPr>
        </p:nvSpPr>
        <p:spPr>
          <a:xfrm>
            <a:off x="1315085" y="4039870"/>
            <a:ext cx="4533265" cy="2049780"/>
          </a:xfrm>
          <a:prstGeom prst="roundRect">
            <a:avLst>
              <a:gd name="adj" fmla="val 10429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381000" dist="127000" dir="5400000" sx="95000" sy="95000" algn="ctr" rotWithShape="0">
              <a:schemeClr val="tx1">
                <a:lumMod val="75000"/>
                <a:lumOff val="25000"/>
                <a:alpha val="24000"/>
              </a:schemeClr>
            </a:outerShdw>
          </a:effectLst>
        </p:spPr>
        <p:txBody>
          <a:bodyPr lIns="98755" tIns="49378" rIns="98755" bIns="49378" rtlCol="0" anchor="ctr">
            <a:noAutofit/>
          </a:bodyPr>
          <a:lstStyle/>
          <a:p>
            <a:pPr algn="ctr">
              <a:defRPr/>
            </a:pPr>
            <a:endParaRPr lang="zh-CN" altLang="en-US" sz="1945" kern="0">
              <a:gradFill>
                <a:gsLst>
                  <a:gs pos="0">
                    <a:srgbClr val="00BCF6"/>
                  </a:gs>
                  <a:gs pos="100000">
                    <a:srgbClr val="5B9BD5"/>
                  </a:gs>
                </a:gsLst>
                <a:lin ang="2700000" scaled="0"/>
              </a:gradFill>
              <a:latin typeface="思源黑体 CN Normal" panose="020B0400000000000000" pitchFamily="34" charset="-122"/>
              <a:ea typeface="思源黑体 CN Normal" panose="020B0400000000000000" pitchFamily="34" charset="-122"/>
              <a:sym typeface="思源黑体 CN Normal" panose="020B0400000000000000" pitchFamily="34" charset="-122"/>
            </a:endParaRPr>
          </a:p>
        </p:txBody>
      </p:sp>
      <p:cxnSp>
        <p:nvCxnSpPr>
          <p:cNvPr id="25" name="直接连接符 24"/>
          <p:cNvCxnSpPr/>
          <p:nvPr>
            <p:custDataLst>
              <p:tags r:id="rId15"/>
            </p:custDataLst>
          </p:nvPr>
        </p:nvCxnSpPr>
        <p:spPr>
          <a:xfrm>
            <a:off x="1315133" y="4507465"/>
            <a:ext cx="0" cy="775970"/>
          </a:xfrm>
          <a:prstGeom prst="line">
            <a:avLst/>
          </a:prstGeom>
          <a:noFill/>
          <a:ln w="31750" cap="rnd" cmpd="sng" algn="ctr">
            <a:solidFill>
              <a:srgbClr val="C00000"/>
            </a:solidFill>
            <a:prstDash val="solid"/>
            <a:miter lim="800000"/>
          </a:ln>
          <a:effectLst/>
        </p:spPr>
      </p:cxnSp>
      <p:sp>
        <p:nvSpPr>
          <p:cNvPr id="27" name="文本框 26"/>
          <p:cNvSpPr txBox="1"/>
          <p:nvPr>
            <p:custDataLst>
              <p:tags r:id="rId16"/>
            </p:custDataLst>
          </p:nvPr>
        </p:nvSpPr>
        <p:spPr>
          <a:xfrm>
            <a:off x="1465580" y="4145280"/>
            <a:ext cx="1463675" cy="46164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zh-CN" altLang="en-US" sz="2800" dirty="0">
                <a:solidFill>
                  <a:srgbClr val="C00000"/>
                </a:solidFill>
                <a:latin typeface="思源黑体 CN Medium"/>
                <a:ea typeface="思源黑体 CN Medium"/>
                <a:cs typeface="阿里巴巴普惠体 B" panose="00020600040101010101" pitchFamily="18" charset="-122"/>
                <a:sym typeface="思源黑体 CN Normal" panose="020B0400000000000000" pitchFamily="34" charset="-122"/>
              </a:rPr>
              <a:t>三级办学管理体系传导存</a:t>
            </a:r>
            <a:endParaRPr lang="zh-CN" altLang="en-US" sz="2800" dirty="0">
              <a:solidFill>
                <a:srgbClr val="C00000"/>
              </a:solidFill>
              <a:latin typeface="思源黑体 CN Medium"/>
              <a:ea typeface="思源黑体 CN Medium"/>
              <a:cs typeface="阿里巴巴普惠体 B" panose="00020600040101010101" pitchFamily="18" charset="-122"/>
              <a:sym typeface="思源黑体 CN Normal" panose="020B0400000000000000" pitchFamily="34" charset="-122"/>
            </a:endParaRPr>
          </a:p>
          <a:p>
            <a:r>
              <a:rPr lang="zh-CN" altLang="en-US" sz="2800" dirty="0">
                <a:solidFill>
                  <a:srgbClr val="C00000"/>
                </a:solidFill>
                <a:latin typeface="思源黑体 CN Medium"/>
                <a:ea typeface="思源黑体 CN Medium"/>
                <a:cs typeface="阿里巴巴普惠体 B" panose="00020600040101010101" pitchFamily="18" charset="-122"/>
                <a:sym typeface="思源黑体 CN Normal" panose="020B0400000000000000" pitchFamily="34" charset="-122"/>
              </a:rPr>
              <a:t>在衰减，体系办事监督、</a:t>
            </a:r>
            <a:endParaRPr lang="zh-CN" altLang="en-US" sz="2800" dirty="0">
              <a:solidFill>
                <a:srgbClr val="C00000"/>
              </a:solidFill>
              <a:latin typeface="思源黑体 CN Medium"/>
              <a:ea typeface="思源黑体 CN Medium"/>
              <a:cs typeface="阿里巴巴普惠体 B" panose="00020600040101010101" pitchFamily="18" charset="-122"/>
              <a:sym typeface="思源黑体 CN Normal" panose="020B0400000000000000" pitchFamily="34" charset="-122"/>
            </a:endParaRPr>
          </a:p>
          <a:p>
            <a:r>
              <a:rPr lang="zh-CN" altLang="en-US" sz="2800" dirty="0">
                <a:solidFill>
                  <a:srgbClr val="C00000"/>
                </a:solidFill>
                <a:latin typeface="思源黑体 CN Medium"/>
                <a:ea typeface="思源黑体 CN Medium"/>
                <a:cs typeface="阿里巴巴普惠体 B" panose="00020600040101010101" pitchFamily="18" charset="-122"/>
                <a:sym typeface="思源黑体 CN Normal" panose="020B0400000000000000" pitchFamily="34" charset="-122"/>
              </a:rPr>
              <a:t>统筹体系治理和管理方面</a:t>
            </a:r>
            <a:endParaRPr lang="zh-CN" altLang="en-US" sz="2800" dirty="0">
              <a:solidFill>
                <a:srgbClr val="C00000"/>
              </a:solidFill>
              <a:latin typeface="思源黑体 CN Medium"/>
              <a:ea typeface="思源黑体 CN Medium"/>
              <a:cs typeface="阿里巴巴普惠体 B" panose="00020600040101010101" pitchFamily="18" charset="-122"/>
              <a:sym typeface="思源黑体 CN Normal" panose="020B0400000000000000" pitchFamily="34" charset="-122"/>
            </a:endParaRPr>
          </a:p>
          <a:p>
            <a:r>
              <a:rPr lang="zh-CN" altLang="en-US" sz="2800" dirty="0">
                <a:solidFill>
                  <a:srgbClr val="C00000"/>
                </a:solidFill>
                <a:latin typeface="思源黑体 CN Medium"/>
                <a:ea typeface="思源黑体 CN Medium"/>
                <a:cs typeface="阿里巴巴普惠体 B" panose="00020600040101010101" pitchFamily="18" charset="-122"/>
                <a:sym typeface="思源黑体 CN Normal" panose="020B0400000000000000" pitchFamily="34" charset="-122"/>
              </a:rPr>
              <a:t>存在问题</a:t>
            </a:r>
            <a:endParaRPr lang="zh-CN" altLang="en-US" sz="2800" dirty="0">
              <a:solidFill>
                <a:srgbClr val="C00000"/>
              </a:solidFill>
              <a:latin typeface="思源黑体 CN Medium"/>
              <a:ea typeface="思源黑体 CN Medium"/>
              <a:cs typeface="阿里巴巴普惠体 B" panose="00020600040101010101" pitchFamily="18" charset="-122"/>
              <a:sym typeface="思源黑体 CN Normal" panose="020B0400000000000000" pitchFamily="34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1068890" y="418354"/>
            <a:ext cx="2133600" cy="43053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  <a:sym typeface="思源黑体 CN Normal" panose="020B0400000000000000" pitchFamily="34" charset="-122"/>
              </a:rPr>
              <a:t>质量管理问题</a:t>
            </a:r>
            <a:endParaRPr lang="zh-CN" altLang="en-US" sz="2800" dirty="0">
              <a:solidFill>
                <a:srgbClr val="C00000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579674" y="458015"/>
            <a:ext cx="351567" cy="351567"/>
          </a:xfrm>
          <a:prstGeom prst="rect">
            <a:avLst/>
          </a:prstGeom>
          <a:solidFill>
            <a:srgbClr val="FFC5C5">
              <a:alpha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rtlCol="0" anchor="ctr"/>
          <a:lstStyle/>
          <a:p>
            <a:pPr algn="ctr">
              <a:defRPr/>
            </a:pPr>
            <a:endParaRPr lang="zh-CN" altLang="en-US" sz="1600" kern="0">
              <a:solidFill>
                <a:srgbClr val="FFFFFF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515939" y="392224"/>
            <a:ext cx="351567" cy="351567"/>
          </a:xfrm>
          <a:prstGeom prst="rect">
            <a:avLst/>
          </a:prstGeom>
          <a:gradFill>
            <a:gsLst>
              <a:gs pos="0">
                <a:srgbClr val="E90A05"/>
              </a:gs>
              <a:gs pos="73000">
                <a:srgbClr val="A80804"/>
              </a:gs>
            </a:gsLst>
            <a:path path="circle">
              <a:fillToRect r="100000" b="100000"/>
            </a:path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000">
              <a:solidFill>
                <a:schemeClr val="bg1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395" y="154940"/>
            <a:ext cx="2305050" cy="5886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30" name="直接连接符 29"/>
          <p:cNvCxnSpPr/>
          <p:nvPr/>
        </p:nvCxnSpPr>
        <p:spPr>
          <a:xfrm flipH="1">
            <a:off x="515938" y="870579"/>
            <a:ext cx="11160125" cy="0"/>
          </a:xfrm>
          <a:prstGeom prst="line">
            <a:avLst/>
          </a:prstGeom>
          <a:noFill/>
          <a:ln w="12700" cap="flat" cmpd="sng" algn="ctr">
            <a:solidFill>
              <a:srgbClr val="FFFFFF">
                <a:lumMod val="85000"/>
              </a:srgbClr>
            </a:solidFill>
            <a:prstDash val="solid"/>
            <a:miter lim="800000"/>
          </a:ln>
          <a:effectLst/>
        </p:spPr>
      </p:cxnSp>
      <p:sp>
        <p:nvSpPr>
          <p:cNvPr id="47" name="椭圆 46"/>
          <p:cNvSpPr/>
          <p:nvPr>
            <p:custDataLst>
              <p:tags r:id="rId2"/>
            </p:custDataLst>
          </p:nvPr>
        </p:nvSpPr>
        <p:spPr>
          <a:xfrm rot="19741494">
            <a:off x="1093054" y="1490521"/>
            <a:ext cx="1116842" cy="1116842"/>
          </a:xfrm>
          <a:prstGeom prst="ellipse">
            <a:avLst/>
          </a:prstGeom>
          <a:solidFill>
            <a:srgbClr val="C00000">
              <a:alpha val="14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Medium" panose="020B06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sp>
        <p:nvSpPr>
          <p:cNvPr id="48" name="弧形 47"/>
          <p:cNvSpPr/>
          <p:nvPr>
            <p:custDataLst>
              <p:tags r:id="rId3"/>
            </p:custDataLst>
          </p:nvPr>
        </p:nvSpPr>
        <p:spPr>
          <a:xfrm rot="18364987">
            <a:off x="1090518" y="1487985"/>
            <a:ext cx="1121916" cy="1121915"/>
          </a:xfrm>
          <a:prstGeom prst="arc">
            <a:avLst/>
          </a:prstGeom>
          <a:noFill/>
          <a:ln w="12700" cap="flat" cmpd="sng" algn="ctr">
            <a:gradFill flip="none" rotWithShape="1">
              <a:gsLst>
                <a:gs pos="0">
                  <a:srgbClr val="C00000"/>
                </a:gs>
                <a:gs pos="100000">
                  <a:srgbClr val="C00000">
                    <a:alpha val="0"/>
                  </a:srgbClr>
                </a:gs>
              </a:gsLst>
              <a:lin ang="16200000" scaled="1"/>
              <a:tileRect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Medium" panose="020B06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sp>
        <p:nvSpPr>
          <p:cNvPr id="49" name="弧形 48"/>
          <p:cNvSpPr/>
          <p:nvPr>
            <p:custDataLst>
              <p:tags r:id="rId4"/>
            </p:custDataLst>
          </p:nvPr>
        </p:nvSpPr>
        <p:spPr>
          <a:xfrm rot="7564987">
            <a:off x="1090518" y="1487985"/>
            <a:ext cx="1121916" cy="1121915"/>
          </a:xfrm>
          <a:prstGeom prst="arc">
            <a:avLst/>
          </a:prstGeom>
          <a:noFill/>
          <a:ln w="12700" cap="flat" cmpd="sng" algn="ctr">
            <a:gradFill flip="none" rotWithShape="1">
              <a:gsLst>
                <a:gs pos="0">
                  <a:srgbClr val="C00000"/>
                </a:gs>
                <a:gs pos="100000">
                  <a:srgbClr val="C00000">
                    <a:alpha val="0"/>
                  </a:srgbClr>
                </a:gs>
              </a:gsLst>
              <a:lin ang="16200000" scaled="1"/>
              <a:tileRect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2000" kern="0">
              <a:solidFill>
                <a:prstClr val="white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50" name="椭圆 49"/>
          <p:cNvSpPr/>
          <p:nvPr>
            <p:custDataLst>
              <p:tags r:id="rId5"/>
            </p:custDataLst>
          </p:nvPr>
        </p:nvSpPr>
        <p:spPr>
          <a:xfrm>
            <a:off x="1231887" y="1629353"/>
            <a:ext cx="839175" cy="839178"/>
          </a:xfrm>
          <a:prstGeom prst="ellipse">
            <a:avLst/>
          </a:prstGeom>
          <a:gradFill>
            <a:gsLst>
              <a:gs pos="0">
                <a:srgbClr val="E90A05"/>
              </a:gs>
              <a:gs pos="73000">
                <a:srgbClr val="A80804"/>
              </a:gs>
            </a:gsLst>
            <a:path path="circle">
              <a:fillToRect r="100000" b="100000"/>
            </a:path>
          </a:gradFill>
          <a:ln w="38100">
            <a:noFill/>
          </a:ln>
          <a:effectLst>
            <a:outerShdw blurRad="152400" dist="76200" dir="2700000" algn="tl" rotWithShape="0">
              <a:srgbClr val="C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0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54" name="文本框 53"/>
          <p:cNvSpPr txBox="1"/>
          <p:nvPr>
            <p:custDataLst>
              <p:tags r:id="rId6"/>
            </p:custDataLst>
          </p:nvPr>
        </p:nvSpPr>
        <p:spPr>
          <a:xfrm>
            <a:off x="2557780" y="1528445"/>
            <a:ext cx="7548880" cy="12109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>
              <a:defRPr sz="2800">
                <a:gradFill flip="none" rotWithShape="1">
                  <a:gsLst>
                    <a:gs pos="0">
                      <a:srgbClr val="F25400"/>
                    </a:gs>
                    <a:gs pos="100000">
                      <a:srgbClr val="A70E00"/>
                    </a:gs>
                  </a:gsLst>
                  <a:lin ang="5400000" scaled="1"/>
                  <a:tileRect/>
                </a:gradFill>
                <a:effectLst>
                  <a:outerShdw blurRad="38100" dist="63500" dir="2700000" algn="tl">
                    <a:srgbClr val="F25400">
                      <a:alpha val="9000"/>
                    </a:srgbClr>
                  </a:outerShdw>
                </a:effectLst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r>
              <a:rPr lang="zh-CN" altLang="en-US" dirty="0" smtClean="0">
                <a:solidFill>
                  <a:srgbClr val="C00000"/>
                </a:solidFill>
                <a:effectLst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面授课，包括网络直播教学的课时量安排偏少，缺乏统筹规划</a:t>
            </a:r>
            <a:endParaRPr lang="zh-CN" altLang="en-US" dirty="0" smtClean="0">
              <a:solidFill>
                <a:srgbClr val="C00000"/>
              </a:solidFill>
              <a:effectLst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55" name="椭圆 54"/>
          <p:cNvSpPr/>
          <p:nvPr>
            <p:custDataLst>
              <p:tags r:id="rId7"/>
            </p:custDataLst>
          </p:nvPr>
        </p:nvSpPr>
        <p:spPr>
          <a:xfrm rot="19741494">
            <a:off x="1093054" y="3105340"/>
            <a:ext cx="1116842" cy="1116842"/>
          </a:xfrm>
          <a:prstGeom prst="ellipse">
            <a:avLst/>
          </a:prstGeom>
          <a:solidFill>
            <a:srgbClr val="C00000">
              <a:alpha val="14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Medium" panose="020B06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sp>
        <p:nvSpPr>
          <p:cNvPr id="59" name="弧形 58"/>
          <p:cNvSpPr/>
          <p:nvPr>
            <p:custDataLst>
              <p:tags r:id="rId8"/>
            </p:custDataLst>
          </p:nvPr>
        </p:nvSpPr>
        <p:spPr>
          <a:xfrm rot="18364987">
            <a:off x="1090518" y="3102804"/>
            <a:ext cx="1121916" cy="1121915"/>
          </a:xfrm>
          <a:prstGeom prst="arc">
            <a:avLst/>
          </a:prstGeom>
          <a:noFill/>
          <a:ln w="12700" cap="flat" cmpd="sng" algn="ctr">
            <a:gradFill flip="none" rotWithShape="1">
              <a:gsLst>
                <a:gs pos="0">
                  <a:srgbClr val="C00000"/>
                </a:gs>
                <a:gs pos="100000">
                  <a:srgbClr val="C00000">
                    <a:alpha val="0"/>
                  </a:srgbClr>
                </a:gs>
              </a:gsLst>
              <a:lin ang="16200000" scaled="1"/>
              <a:tileRect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2000" kern="0">
              <a:solidFill>
                <a:prstClr val="white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60" name="弧形 59"/>
          <p:cNvSpPr/>
          <p:nvPr>
            <p:custDataLst>
              <p:tags r:id="rId9"/>
            </p:custDataLst>
          </p:nvPr>
        </p:nvSpPr>
        <p:spPr>
          <a:xfrm rot="7564987">
            <a:off x="1090518" y="3102804"/>
            <a:ext cx="1121916" cy="1121915"/>
          </a:xfrm>
          <a:prstGeom prst="arc">
            <a:avLst/>
          </a:prstGeom>
          <a:noFill/>
          <a:ln w="12700" cap="flat" cmpd="sng" algn="ctr">
            <a:gradFill flip="none" rotWithShape="1">
              <a:gsLst>
                <a:gs pos="0">
                  <a:srgbClr val="C00000"/>
                </a:gs>
                <a:gs pos="100000">
                  <a:srgbClr val="C00000">
                    <a:alpha val="0"/>
                  </a:srgbClr>
                </a:gs>
              </a:gsLst>
              <a:lin ang="16200000" scaled="1"/>
              <a:tileRect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2000" kern="0">
              <a:solidFill>
                <a:prstClr val="white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61" name="椭圆 60"/>
          <p:cNvSpPr/>
          <p:nvPr>
            <p:custDataLst>
              <p:tags r:id="rId10"/>
            </p:custDataLst>
          </p:nvPr>
        </p:nvSpPr>
        <p:spPr>
          <a:xfrm>
            <a:off x="1231887" y="3244172"/>
            <a:ext cx="839175" cy="839178"/>
          </a:xfrm>
          <a:prstGeom prst="ellipse">
            <a:avLst/>
          </a:prstGeom>
          <a:gradFill>
            <a:gsLst>
              <a:gs pos="0">
                <a:srgbClr val="E90A05"/>
              </a:gs>
              <a:gs pos="73000">
                <a:srgbClr val="A80804"/>
              </a:gs>
            </a:gsLst>
            <a:path path="circle">
              <a:fillToRect r="100000" b="100000"/>
            </a:path>
          </a:gradFill>
          <a:ln w="38100">
            <a:noFill/>
          </a:ln>
          <a:effectLst>
            <a:outerShdw blurRad="152400" dist="76200" dir="2700000" algn="tl" rotWithShape="0">
              <a:srgbClr val="C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0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65" name="椭圆 64"/>
          <p:cNvSpPr/>
          <p:nvPr>
            <p:custDataLst>
              <p:tags r:id="rId11"/>
            </p:custDataLst>
          </p:nvPr>
        </p:nvSpPr>
        <p:spPr>
          <a:xfrm rot="19741494">
            <a:off x="1093054" y="4931464"/>
            <a:ext cx="1116842" cy="1116842"/>
          </a:xfrm>
          <a:prstGeom prst="ellipse">
            <a:avLst/>
          </a:prstGeom>
          <a:solidFill>
            <a:srgbClr val="C00000">
              <a:alpha val="14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Medium" panose="020B06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sp>
        <p:nvSpPr>
          <p:cNvPr id="67" name="弧形 66"/>
          <p:cNvSpPr/>
          <p:nvPr>
            <p:custDataLst>
              <p:tags r:id="rId12"/>
            </p:custDataLst>
          </p:nvPr>
        </p:nvSpPr>
        <p:spPr>
          <a:xfrm rot="18364987">
            <a:off x="1090518" y="4928928"/>
            <a:ext cx="1121916" cy="1121915"/>
          </a:xfrm>
          <a:prstGeom prst="arc">
            <a:avLst/>
          </a:prstGeom>
          <a:noFill/>
          <a:ln w="12700" cap="flat" cmpd="sng" algn="ctr">
            <a:gradFill flip="none" rotWithShape="1">
              <a:gsLst>
                <a:gs pos="0">
                  <a:srgbClr val="C00000"/>
                </a:gs>
                <a:gs pos="100000">
                  <a:srgbClr val="C00000">
                    <a:alpha val="0"/>
                  </a:srgbClr>
                </a:gs>
              </a:gsLst>
              <a:lin ang="16200000" scaled="1"/>
              <a:tileRect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2000" kern="0">
              <a:solidFill>
                <a:prstClr val="white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68" name="弧形 67"/>
          <p:cNvSpPr/>
          <p:nvPr>
            <p:custDataLst>
              <p:tags r:id="rId13"/>
            </p:custDataLst>
          </p:nvPr>
        </p:nvSpPr>
        <p:spPr>
          <a:xfrm rot="7564987">
            <a:off x="1090518" y="4928928"/>
            <a:ext cx="1121916" cy="1121915"/>
          </a:xfrm>
          <a:prstGeom prst="arc">
            <a:avLst/>
          </a:prstGeom>
          <a:noFill/>
          <a:ln w="12700" cap="flat" cmpd="sng" algn="ctr">
            <a:gradFill flip="none" rotWithShape="1">
              <a:gsLst>
                <a:gs pos="0">
                  <a:srgbClr val="C00000"/>
                </a:gs>
                <a:gs pos="100000">
                  <a:srgbClr val="C00000">
                    <a:alpha val="0"/>
                  </a:srgbClr>
                </a:gs>
              </a:gsLst>
              <a:lin ang="16200000" scaled="1"/>
              <a:tileRect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2000" kern="0">
              <a:solidFill>
                <a:prstClr val="white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69" name="椭圆 68"/>
          <p:cNvSpPr/>
          <p:nvPr>
            <p:custDataLst>
              <p:tags r:id="rId14"/>
            </p:custDataLst>
          </p:nvPr>
        </p:nvSpPr>
        <p:spPr>
          <a:xfrm>
            <a:off x="1231887" y="5070296"/>
            <a:ext cx="839175" cy="839178"/>
          </a:xfrm>
          <a:prstGeom prst="ellipse">
            <a:avLst/>
          </a:prstGeom>
          <a:gradFill>
            <a:gsLst>
              <a:gs pos="0">
                <a:srgbClr val="E90A05"/>
              </a:gs>
              <a:gs pos="73000">
                <a:srgbClr val="A80804"/>
              </a:gs>
            </a:gsLst>
            <a:path path="circle">
              <a:fillToRect r="100000" b="100000"/>
            </a:path>
          </a:gradFill>
          <a:ln w="38100">
            <a:noFill/>
          </a:ln>
          <a:effectLst>
            <a:outerShdw blurRad="152400" dist="76200" dir="2700000" algn="tl" rotWithShape="0">
              <a:srgbClr val="C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0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73" name="iconfont-11253-5327384"/>
          <p:cNvSpPr/>
          <p:nvPr>
            <p:custDataLst>
              <p:tags r:id="rId15"/>
            </p:custDataLst>
          </p:nvPr>
        </p:nvSpPr>
        <p:spPr>
          <a:xfrm>
            <a:off x="1437229" y="1834638"/>
            <a:ext cx="428492" cy="428607"/>
          </a:xfrm>
          <a:custGeom>
            <a:avLst/>
            <a:gdLst>
              <a:gd name="T0" fmla="*/ 7771 w 7777"/>
              <a:gd name="T1" fmla="*/ 330 h 7778"/>
              <a:gd name="T2" fmla="*/ 7495 w 7777"/>
              <a:gd name="T3" fmla="*/ 23 h 7778"/>
              <a:gd name="T4" fmla="*/ 7388 w 7777"/>
              <a:gd name="T5" fmla="*/ 9 h 7778"/>
              <a:gd name="T6" fmla="*/ 7387 w 7777"/>
              <a:gd name="T7" fmla="*/ 9 h 7778"/>
              <a:gd name="T8" fmla="*/ 88 w 7777"/>
              <a:gd name="T9" fmla="*/ 3432 h 7778"/>
              <a:gd name="T10" fmla="*/ 47 w 7777"/>
              <a:gd name="T11" fmla="*/ 3499 h 7778"/>
              <a:gd name="T12" fmla="*/ 15 w 7777"/>
              <a:gd name="T13" fmla="*/ 3798 h 7778"/>
              <a:gd name="T14" fmla="*/ 44 w 7777"/>
              <a:gd name="T15" fmla="*/ 3905 h 7778"/>
              <a:gd name="T16" fmla="*/ 80 w 7777"/>
              <a:gd name="T17" fmla="*/ 3954 h 7778"/>
              <a:gd name="T18" fmla="*/ 2584 w 7777"/>
              <a:gd name="T19" fmla="*/ 5208 h 7778"/>
              <a:gd name="T20" fmla="*/ 3837 w 7777"/>
              <a:gd name="T21" fmla="*/ 7719 h 7778"/>
              <a:gd name="T22" fmla="*/ 3945 w 7777"/>
              <a:gd name="T23" fmla="*/ 7759 h 7778"/>
              <a:gd name="T24" fmla="*/ 4262 w 7777"/>
              <a:gd name="T25" fmla="*/ 7753 h 7778"/>
              <a:gd name="T26" fmla="*/ 4358 w 7777"/>
              <a:gd name="T27" fmla="*/ 7712 h 7778"/>
              <a:gd name="T28" fmla="*/ 7772 w 7777"/>
              <a:gd name="T29" fmla="*/ 394 h 7778"/>
              <a:gd name="T30" fmla="*/ 7771 w 7777"/>
              <a:gd name="T31" fmla="*/ 330 h 7778"/>
              <a:gd name="T32" fmla="*/ 2685 w 7777"/>
              <a:gd name="T33" fmla="*/ 4551 h 7778"/>
              <a:gd name="T34" fmla="*/ 1204 w 7777"/>
              <a:gd name="T35" fmla="*/ 3809 h 7778"/>
              <a:gd name="T36" fmla="*/ 1151 w 7777"/>
              <a:gd name="T37" fmla="*/ 3662 h 7778"/>
              <a:gd name="T38" fmla="*/ 1207 w 7777"/>
              <a:gd name="T39" fmla="*/ 3605 h 7778"/>
              <a:gd name="T40" fmla="*/ 5962 w 7777"/>
              <a:gd name="T41" fmla="*/ 1375 h 7778"/>
              <a:gd name="T42" fmla="*/ 2815 w 7777"/>
              <a:gd name="T43" fmla="*/ 4530 h 7778"/>
              <a:gd name="T44" fmla="*/ 2685 w 7777"/>
              <a:gd name="T45" fmla="*/ 4551 h 7778"/>
              <a:gd name="T46" fmla="*/ 6409 w 7777"/>
              <a:gd name="T47" fmla="*/ 1822 h 7778"/>
              <a:gd name="T48" fmla="*/ 4184 w 7777"/>
              <a:gd name="T49" fmla="*/ 6591 h 7778"/>
              <a:gd name="T50" fmla="*/ 3980 w 7777"/>
              <a:gd name="T51" fmla="*/ 6593 h 7778"/>
              <a:gd name="T52" fmla="*/ 3240 w 7777"/>
              <a:gd name="T53" fmla="*/ 5108 h 7778"/>
              <a:gd name="T54" fmla="*/ 3239 w 7777"/>
              <a:gd name="T55" fmla="*/ 5010 h 7778"/>
              <a:gd name="T56" fmla="*/ 3257 w 7777"/>
              <a:gd name="T57" fmla="*/ 4982 h 7778"/>
              <a:gd name="T58" fmla="*/ 3261 w 7777"/>
              <a:gd name="T59" fmla="*/ 4978 h 7778"/>
              <a:gd name="T60" fmla="*/ 6409 w 7777"/>
              <a:gd name="T61" fmla="*/ 1822 h 77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7777" h="7778">
                <a:moveTo>
                  <a:pt x="7771" y="330"/>
                </a:moveTo>
                <a:cubicBezTo>
                  <a:pt x="7745" y="184"/>
                  <a:pt x="7636" y="68"/>
                  <a:pt x="7495" y="23"/>
                </a:cubicBezTo>
                <a:cubicBezTo>
                  <a:pt x="7448" y="9"/>
                  <a:pt x="7406" y="0"/>
                  <a:pt x="7388" y="9"/>
                </a:cubicBezTo>
                <a:lnTo>
                  <a:pt x="7387" y="9"/>
                </a:lnTo>
                <a:lnTo>
                  <a:pt x="88" y="3432"/>
                </a:lnTo>
                <a:cubicBezTo>
                  <a:pt x="74" y="3438"/>
                  <a:pt x="59" y="3466"/>
                  <a:pt x="47" y="3499"/>
                </a:cubicBezTo>
                <a:cubicBezTo>
                  <a:pt x="10" y="3594"/>
                  <a:pt x="0" y="3697"/>
                  <a:pt x="15" y="3798"/>
                </a:cubicBezTo>
                <a:cubicBezTo>
                  <a:pt x="20" y="3838"/>
                  <a:pt x="29" y="3878"/>
                  <a:pt x="44" y="3905"/>
                </a:cubicBezTo>
                <a:cubicBezTo>
                  <a:pt x="56" y="3929"/>
                  <a:pt x="69" y="3948"/>
                  <a:pt x="80" y="3954"/>
                </a:cubicBezTo>
                <a:lnTo>
                  <a:pt x="2584" y="5208"/>
                </a:lnTo>
                <a:lnTo>
                  <a:pt x="3837" y="7719"/>
                </a:lnTo>
                <a:cubicBezTo>
                  <a:pt x="3845" y="7736"/>
                  <a:pt x="3893" y="7749"/>
                  <a:pt x="3945" y="7759"/>
                </a:cubicBezTo>
                <a:cubicBezTo>
                  <a:pt x="4050" y="7778"/>
                  <a:pt x="4158" y="7777"/>
                  <a:pt x="4262" y="7753"/>
                </a:cubicBezTo>
                <a:cubicBezTo>
                  <a:pt x="4310" y="7743"/>
                  <a:pt x="4350" y="7728"/>
                  <a:pt x="4358" y="7712"/>
                </a:cubicBezTo>
                <a:lnTo>
                  <a:pt x="7772" y="394"/>
                </a:lnTo>
                <a:cubicBezTo>
                  <a:pt x="7777" y="381"/>
                  <a:pt x="7777" y="358"/>
                  <a:pt x="7771" y="330"/>
                </a:cubicBezTo>
                <a:close/>
                <a:moveTo>
                  <a:pt x="2685" y="4551"/>
                </a:moveTo>
                <a:lnTo>
                  <a:pt x="1204" y="3809"/>
                </a:lnTo>
                <a:cubicBezTo>
                  <a:pt x="1146" y="3780"/>
                  <a:pt x="1128" y="3713"/>
                  <a:pt x="1151" y="3662"/>
                </a:cubicBezTo>
                <a:cubicBezTo>
                  <a:pt x="1161" y="3638"/>
                  <a:pt x="1180" y="3618"/>
                  <a:pt x="1207" y="3605"/>
                </a:cubicBezTo>
                <a:lnTo>
                  <a:pt x="5962" y="1375"/>
                </a:lnTo>
                <a:lnTo>
                  <a:pt x="2815" y="4530"/>
                </a:lnTo>
                <a:cubicBezTo>
                  <a:pt x="2781" y="4565"/>
                  <a:pt x="2728" y="4573"/>
                  <a:pt x="2685" y="4551"/>
                </a:cubicBezTo>
                <a:close/>
                <a:moveTo>
                  <a:pt x="6409" y="1822"/>
                </a:moveTo>
                <a:lnTo>
                  <a:pt x="4184" y="6591"/>
                </a:lnTo>
                <a:cubicBezTo>
                  <a:pt x="4144" y="6676"/>
                  <a:pt x="4023" y="6678"/>
                  <a:pt x="3980" y="6593"/>
                </a:cubicBezTo>
                <a:lnTo>
                  <a:pt x="3240" y="5108"/>
                </a:lnTo>
                <a:cubicBezTo>
                  <a:pt x="3224" y="5077"/>
                  <a:pt x="3225" y="5041"/>
                  <a:pt x="3239" y="5010"/>
                </a:cubicBezTo>
                <a:cubicBezTo>
                  <a:pt x="3243" y="5000"/>
                  <a:pt x="3250" y="4991"/>
                  <a:pt x="3257" y="4982"/>
                </a:cubicBezTo>
                <a:cubicBezTo>
                  <a:pt x="3258" y="4981"/>
                  <a:pt x="3260" y="4979"/>
                  <a:pt x="3261" y="4978"/>
                </a:cubicBezTo>
                <a:lnTo>
                  <a:pt x="6409" y="1822"/>
                </a:ln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/>
              <a:ea typeface="思源黑体 CN Normal"/>
              <a:cs typeface="+mn-cs"/>
            </a:endParaRPr>
          </a:p>
        </p:txBody>
      </p:sp>
      <p:sp>
        <p:nvSpPr>
          <p:cNvPr id="74" name="iconfont-11253-5327384"/>
          <p:cNvSpPr/>
          <p:nvPr>
            <p:custDataLst>
              <p:tags r:id="rId16"/>
            </p:custDataLst>
          </p:nvPr>
        </p:nvSpPr>
        <p:spPr>
          <a:xfrm>
            <a:off x="1437171" y="3499348"/>
            <a:ext cx="428607" cy="328825"/>
          </a:xfrm>
          <a:custGeom>
            <a:avLst/>
            <a:gdLst>
              <a:gd name="connsiteX0" fmla="*/ 304137 w 608344"/>
              <a:gd name="connsiteY0" fmla="*/ 315780 h 466720"/>
              <a:gd name="connsiteX1" fmla="*/ 318320 w 608344"/>
              <a:gd name="connsiteY1" fmla="*/ 329964 h 466720"/>
              <a:gd name="connsiteX2" fmla="*/ 289953 w 608344"/>
              <a:gd name="connsiteY2" fmla="*/ 329964 h 466720"/>
              <a:gd name="connsiteX3" fmla="*/ 242397 w 608344"/>
              <a:gd name="connsiteY3" fmla="*/ 307242 h 466720"/>
              <a:gd name="connsiteX4" fmla="*/ 243560 w 608344"/>
              <a:gd name="connsiteY4" fmla="*/ 307242 h 466720"/>
              <a:gd name="connsiteX5" fmla="*/ 243560 w 608344"/>
              <a:gd name="connsiteY5" fmla="*/ 330049 h 466720"/>
              <a:gd name="connsiteX6" fmla="*/ 225594 w 608344"/>
              <a:gd name="connsiteY6" fmla="*/ 330049 h 466720"/>
              <a:gd name="connsiteX7" fmla="*/ 211117 w 608344"/>
              <a:gd name="connsiteY7" fmla="*/ 344442 h 466720"/>
              <a:gd name="connsiteX8" fmla="*/ 211117 w 608344"/>
              <a:gd name="connsiteY8" fmla="*/ 442346 h 466720"/>
              <a:gd name="connsiteX9" fmla="*/ 214779 w 608344"/>
              <a:gd name="connsiteY9" fmla="*/ 451863 h 466720"/>
              <a:gd name="connsiteX10" fmla="*/ 224547 w 608344"/>
              <a:gd name="connsiteY10" fmla="*/ 451863 h 466720"/>
              <a:gd name="connsiteX11" fmla="*/ 217454 w 608344"/>
              <a:gd name="connsiteY11" fmla="*/ 442172 h 466720"/>
              <a:gd name="connsiteX12" fmla="*/ 217454 w 608344"/>
              <a:gd name="connsiteY12" fmla="*/ 346879 h 466720"/>
              <a:gd name="connsiteX13" fmla="*/ 227687 w 608344"/>
              <a:gd name="connsiteY13" fmla="*/ 336723 h 466720"/>
              <a:gd name="connsiteX14" fmla="*/ 380657 w 608344"/>
              <a:gd name="connsiteY14" fmla="*/ 336723 h 466720"/>
              <a:gd name="connsiteX15" fmla="*/ 390890 w 608344"/>
              <a:gd name="connsiteY15" fmla="*/ 346879 h 466720"/>
              <a:gd name="connsiteX16" fmla="*/ 390890 w 608344"/>
              <a:gd name="connsiteY16" fmla="*/ 442172 h 466720"/>
              <a:gd name="connsiteX17" fmla="*/ 383797 w 608344"/>
              <a:gd name="connsiteY17" fmla="*/ 451863 h 466720"/>
              <a:gd name="connsiteX18" fmla="*/ 393565 w 608344"/>
              <a:gd name="connsiteY18" fmla="*/ 451863 h 466720"/>
              <a:gd name="connsiteX19" fmla="*/ 397227 w 608344"/>
              <a:gd name="connsiteY19" fmla="*/ 442346 h 466720"/>
              <a:gd name="connsiteX20" fmla="*/ 397227 w 608344"/>
              <a:gd name="connsiteY20" fmla="*/ 344442 h 466720"/>
              <a:gd name="connsiteX21" fmla="*/ 382750 w 608344"/>
              <a:gd name="connsiteY21" fmla="*/ 330049 h 466720"/>
              <a:gd name="connsiteX22" fmla="*/ 364785 w 608344"/>
              <a:gd name="connsiteY22" fmla="*/ 330049 h 466720"/>
              <a:gd name="connsiteX23" fmla="*/ 364785 w 608344"/>
              <a:gd name="connsiteY23" fmla="*/ 307242 h 466720"/>
              <a:gd name="connsiteX24" fmla="*/ 384553 w 608344"/>
              <a:gd name="connsiteY24" fmla="*/ 316237 h 466720"/>
              <a:gd name="connsiteX25" fmla="*/ 467055 w 608344"/>
              <a:gd name="connsiteY25" fmla="*/ 412748 h 466720"/>
              <a:gd name="connsiteX26" fmla="*/ 467172 w 608344"/>
              <a:gd name="connsiteY26" fmla="*/ 412864 h 466720"/>
              <a:gd name="connsiteX27" fmla="*/ 467695 w 608344"/>
              <a:gd name="connsiteY27" fmla="*/ 413503 h 466720"/>
              <a:gd name="connsiteX28" fmla="*/ 467986 w 608344"/>
              <a:gd name="connsiteY28" fmla="*/ 413909 h 466720"/>
              <a:gd name="connsiteX29" fmla="*/ 468451 w 608344"/>
              <a:gd name="connsiteY29" fmla="*/ 414489 h 466720"/>
              <a:gd name="connsiteX30" fmla="*/ 468742 w 608344"/>
              <a:gd name="connsiteY30" fmla="*/ 414953 h 466720"/>
              <a:gd name="connsiteX31" fmla="*/ 469148 w 608344"/>
              <a:gd name="connsiteY31" fmla="*/ 415534 h 466720"/>
              <a:gd name="connsiteX32" fmla="*/ 469439 w 608344"/>
              <a:gd name="connsiteY32" fmla="*/ 415998 h 466720"/>
              <a:gd name="connsiteX33" fmla="*/ 469788 w 608344"/>
              <a:gd name="connsiteY33" fmla="*/ 416578 h 466720"/>
              <a:gd name="connsiteX34" fmla="*/ 470079 w 608344"/>
              <a:gd name="connsiteY34" fmla="*/ 417101 h 466720"/>
              <a:gd name="connsiteX35" fmla="*/ 470369 w 608344"/>
              <a:gd name="connsiteY35" fmla="*/ 417681 h 466720"/>
              <a:gd name="connsiteX36" fmla="*/ 470660 w 608344"/>
              <a:gd name="connsiteY36" fmla="*/ 418261 h 466720"/>
              <a:gd name="connsiteX37" fmla="*/ 470951 w 608344"/>
              <a:gd name="connsiteY37" fmla="*/ 418842 h 466720"/>
              <a:gd name="connsiteX38" fmla="*/ 471183 w 608344"/>
              <a:gd name="connsiteY38" fmla="*/ 419364 h 466720"/>
              <a:gd name="connsiteX39" fmla="*/ 471416 w 608344"/>
              <a:gd name="connsiteY39" fmla="*/ 420002 h 466720"/>
              <a:gd name="connsiteX40" fmla="*/ 471649 w 608344"/>
              <a:gd name="connsiteY40" fmla="*/ 420525 h 466720"/>
              <a:gd name="connsiteX41" fmla="*/ 471881 w 608344"/>
              <a:gd name="connsiteY41" fmla="*/ 421221 h 466720"/>
              <a:gd name="connsiteX42" fmla="*/ 472056 w 608344"/>
              <a:gd name="connsiteY42" fmla="*/ 421743 h 466720"/>
              <a:gd name="connsiteX43" fmla="*/ 472288 w 608344"/>
              <a:gd name="connsiteY43" fmla="*/ 422440 h 466720"/>
              <a:gd name="connsiteX44" fmla="*/ 472404 w 608344"/>
              <a:gd name="connsiteY44" fmla="*/ 422962 h 466720"/>
              <a:gd name="connsiteX45" fmla="*/ 472579 w 608344"/>
              <a:gd name="connsiteY45" fmla="*/ 423659 h 466720"/>
              <a:gd name="connsiteX46" fmla="*/ 472695 w 608344"/>
              <a:gd name="connsiteY46" fmla="*/ 424181 h 466720"/>
              <a:gd name="connsiteX47" fmla="*/ 472811 w 608344"/>
              <a:gd name="connsiteY47" fmla="*/ 424819 h 466720"/>
              <a:gd name="connsiteX48" fmla="*/ 472928 w 608344"/>
              <a:gd name="connsiteY48" fmla="*/ 425458 h 466720"/>
              <a:gd name="connsiteX49" fmla="*/ 472986 w 608344"/>
              <a:gd name="connsiteY49" fmla="*/ 426038 h 466720"/>
              <a:gd name="connsiteX50" fmla="*/ 473102 w 608344"/>
              <a:gd name="connsiteY50" fmla="*/ 426734 h 466720"/>
              <a:gd name="connsiteX51" fmla="*/ 473160 w 608344"/>
              <a:gd name="connsiteY51" fmla="*/ 427257 h 466720"/>
              <a:gd name="connsiteX52" fmla="*/ 473218 w 608344"/>
              <a:gd name="connsiteY52" fmla="*/ 428011 h 466720"/>
              <a:gd name="connsiteX53" fmla="*/ 473218 w 608344"/>
              <a:gd name="connsiteY53" fmla="*/ 428533 h 466720"/>
              <a:gd name="connsiteX54" fmla="*/ 473218 w 608344"/>
              <a:gd name="connsiteY54" fmla="*/ 429288 h 466720"/>
              <a:gd name="connsiteX55" fmla="*/ 473218 w 608344"/>
              <a:gd name="connsiteY55" fmla="*/ 429520 h 466720"/>
              <a:gd name="connsiteX56" fmla="*/ 473218 w 608344"/>
              <a:gd name="connsiteY56" fmla="*/ 429868 h 466720"/>
              <a:gd name="connsiteX57" fmla="*/ 473218 w 608344"/>
              <a:gd name="connsiteY57" fmla="*/ 430565 h 466720"/>
              <a:gd name="connsiteX58" fmla="*/ 473160 w 608344"/>
              <a:gd name="connsiteY58" fmla="*/ 431203 h 466720"/>
              <a:gd name="connsiteX59" fmla="*/ 473160 w 608344"/>
              <a:gd name="connsiteY59" fmla="*/ 431783 h 466720"/>
              <a:gd name="connsiteX60" fmla="*/ 473044 w 608344"/>
              <a:gd name="connsiteY60" fmla="*/ 432538 h 466720"/>
              <a:gd name="connsiteX61" fmla="*/ 472986 w 608344"/>
              <a:gd name="connsiteY61" fmla="*/ 432944 h 466720"/>
              <a:gd name="connsiteX62" fmla="*/ 472870 w 608344"/>
              <a:gd name="connsiteY62" fmla="*/ 433815 h 466720"/>
              <a:gd name="connsiteX63" fmla="*/ 472811 w 608344"/>
              <a:gd name="connsiteY63" fmla="*/ 434163 h 466720"/>
              <a:gd name="connsiteX64" fmla="*/ 472637 w 608344"/>
              <a:gd name="connsiteY64" fmla="*/ 435091 h 466720"/>
              <a:gd name="connsiteX65" fmla="*/ 472579 w 608344"/>
              <a:gd name="connsiteY65" fmla="*/ 435323 h 466720"/>
              <a:gd name="connsiteX66" fmla="*/ 472346 w 608344"/>
              <a:gd name="connsiteY66" fmla="*/ 436310 h 466720"/>
              <a:gd name="connsiteX67" fmla="*/ 472230 w 608344"/>
              <a:gd name="connsiteY67" fmla="*/ 436542 h 466720"/>
              <a:gd name="connsiteX68" fmla="*/ 471997 w 608344"/>
              <a:gd name="connsiteY68" fmla="*/ 437471 h 466720"/>
              <a:gd name="connsiteX69" fmla="*/ 471881 w 608344"/>
              <a:gd name="connsiteY69" fmla="*/ 437761 h 466720"/>
              <a:gd name="connsiteX70" fmla="*/ 471590 w 608344"/>
              <a:gd name="connsiteY70" fmla="*/ 438631 h 466720"/>
              <a:gd name="connsiteX71" fmla="*/ 471416 w 608344"/>
              <a:gd name="connsiteY71" fmla="*/ 439038 h 466720"/>
              <a:gd name="connsiteX72" fmla="*/ 471125 w 608344"/>
              <a:gd name="connsiteY72" fmla="*/ 439734 h 466720"/>
              <a:gd name="connsiteX73" fmla="*/ 470893 w 608344"/>
              <a:gd name="connsiteY73" fmla="*/ 440256 h 466720"/>
              <a:gd name="connsiteX74" fmla="*/ 470602 w 608344"/>
              <a:gd name="connsiteY74" fmla="*/ 440837 h 466720"/>
              <a:gd name="connsiteX75" fmla="*/ 470253 w 608344"/>
              <a:gd name="connsiteY75" fmla="*/ 441475 h 466720"/>
              <a:gd name="connsiteX76" fmla="*/ 470021 w 608344"/>
              <a:gd name="connsiteY76" fmla="*/ 441939 h 466720"/>
              <a:gd name="connsiteX77" fmla="*/ 469614 w 608344"/>
              <a:gd name="connsiteY77" fmla="*/ 442636 h 466720"/>
              <a:gd name="connsiteX78" fmla="*/ 469439 w 608344"/>
              <a:gd name="connsiteY78" fmla="*/ 442984 h 466720"/>
              <a:gd name="connsiteX79" fmla="*/ 468916 w 608344"/>
              <a:gd name="connsiteY79" fmla="*/ 443738 h 466720"/>
              <a:gd name="connsiteX80" fmla="*/ 468742 w 608344"/>
              <a:gd name="connsiteY80" fmla="*/ 444029 h 466720"/>
              <a:gd name="connsiteX81" fmla="*/ 468218 w 608344"/>
              <a:gd name="connsiteY81" fmla="*/ 444783 h 466720"/>
              <a:gd name="connsiteX82" fmla="*/ 467986 w 608344"/>
              <a:gd name="connsiteY82" fmla="*/ 445015 h 466720"/>
              <a:gd name="connsiteX83" fmla="*/ 467462 w 608344"/>
              <a:gd name="connsiteY83" fmla="*/ 445712 h 466720"/>
              <a:gd name="connsiteX84" fmla="*/ 467230 w 608344"/>
              <a:gd name="connsiteY84" fmla="*/ 446060 h 466720"/>
              <a:gd name="connsiteX85" fmla="*/ 466707 w 608344"/>
              <a:gd name="connsiteY85" fmla="*/ 446640 h 466720"/>
              <a:gd name="connsiteX86" fmla="*/ 466358 w 608344"/>
              <a:gd name="connsiteY86" fmla="*/ 446988 h 466720"/>
              <a:gd name="connsiteX87" fmla="*/ 465834 w 608344"/>
              <a:gd name="connsiteY87" fmla="*/ 447511 h 466720"/>
              <a:gd name="connsiteX88" fmla="*/ 465427 w 608344"/>
              <a:gd name="connsiteY88" fmla="*/ 447975 h 466720"/>
              <a:gd name="connsiteX89" fmla="*/ 464962 w 608344"/>
              <a:gd name="connsiteY89" fmla="*/ 448381 h 466720"/>
              <a:gd name="connsiteX90" fmla="*/ 464439 w 608344"/>
              <a:gd name="connsiteY90" fmla="*/ 448904 h 466720"/>
              <a:gd name="connsiteX91" fmla="*/ 464148 w 608344"/>
              <a:gd name="connsiteY91" fmla="*/ 449078 h 466720"/>
              <a:gd name="connsiteX92" fmla="*/ 464032 w 608344"/>
              <a:gd name="connsiteY92" fmla="*/ 449194 h 466720"/>
              <a:gd name="connsiteX93" fmla="*/ 463392 w 608344"/>
              <a:gd name="connsiteY93" fmla="*/ 449716 h 466720"/>
              <a:gd name="connsiteX94" fmla="*/ 463044 w 608344"/>
              <a:gd name="connsiteY94" fmla="*/ 450006 h 466720"/>
              <a:gd name="connsiteX95" fmla="*/ 462346 w 608344"/>
              <a:gd name="connsiteY95" fmla="*/ 450470 h 466720"/>
              <a:gd name="connsiteX96" fmla="*/ 461997 w 608344"/>
              <a:gd name="connsiteY96" fmla="*/ 450761 h 466720"/>
              <a:gd name="connsiteX97" fmla="*/ 461299 w 608344"/>
              <a:gd name="connsiteY97" fmla="*/ 451225 h 466720"/>
              <a:gd name="connsiteX98" fmla="*/ 460892 w 608344"/>
              <a:gd name="connsiteY98" fmla="*/ 451457 h 466720"/>
              <a:gd name="connsiteX99" fmla="*/ 460253 w 608344"/>
              <a:gd name="connsiteY99" fmla="*/ 451863 h 466720"/>
              <a:gd name="connsiteX100" fmla="*/ 492405 w 608344"/>
              <a:gd name="connsiteY100" fmla="*/ 451863 h 466720"/>
              <a:gd name="connsiteX101" fmla="*/ 492405 w 608344"/>
              <a:gd name="connsiteY101" fmla="*/ 466720 h 466720"/>
              <a:gd name="connsiteX102" fmla="*/ 115939 w 608344"/>
              <a:gd name="connsiteY102" fmla="*/ 466720 h 466720"/>
              <a:gd name="connsiteX103" fmla="*/ 115939 w 608344"/>
              <a:gd name="connsiteY103" fmla="*/ 451863 h 466720"/>
              <a:gd name="connsiteX104" fmla="*/ 148091 w 608344"/>
              <a:gd name="connsiteY104" fmla="*/ 451863 h 466720"/>
              <a:gd name="connsiteX105" fmla="*/ 147452 w 608344"/>
              <a:gd name="connsiteY105" fmla="*/ 451457 h 466720"/>
              <a:gd name="connsiteX106" fmla="*/ 146986 w 608344"/>
              <a:gd name="connsiteY106" fmla="*/ 451225 h 466720"/>
              <a:gd name="connsiteX107" fmla="*/ 146347 w 608344"/>
              <a:gd name="connsiteY107" fmla="*/ 450761 h 466720"/>
              <a:gd name="connsiteX108" fmla="*/ 145940 w 608344"/>
              <a:gd name="connsiteY108" fmla="*/ 450528 h 466720"/>
              <a:gd name="connsiteX109" fmla="*/ 145300 w 608344"/>
              <a:gd name="connsiteY109" fmla="*/ 450006 h 466720"/>
              <a:gd name="connsiteX110" fmla="*/ 144952 w 608344"/>
              <a:gd name="connsiteY110" fmla="*/ 449716 h 466720"/>
              <a:gd name="connsiteX111" fmla="*/ 144312 w 608344"/>
              <a:gd name="connsiteY111" fmla="*/ 449194 h 466720"/>
              <a:gd name="connsiteX112" fmla="*/ 144138 w 608344"/>
              <a:gd name="connsiteY112" fmla="*/ 449078 h 466720"/>
              <a:gd name="connsiteX113" fmla="*/ 143905 w 608344"/>
              <a:gd name="connsiteY113" fmla="*/ 448904 h 466720"/>
              <a:gd name="connsiteX114" fmla="*/ 143382 w 608344"/>
              <a:gd name="connsiteY114" fmla="*/ 448381 h 466720"/>
              <a:gd name="connsiteX115" fmla="*/ 142917 w 608344"/>
              <a:gd name="connsiteY115" fmla="*/ 447975 h 466720"/>
              <a:gd name="connsiteX116" fmla="*/ 142451 w 608344"/>
              <a:gd name="connsiteY116" fmla="*/ 447511 h 466720"/>
              <a:gd name="connsiteX117" fmla="*/ 141986 w 608344"/>
              <a:gd name="connsiteY117" fmla="*/ 447046 h 466720"/>
              <a:gd name="connsiteX118" fmla="*/ 141637 w 608344"/>
              <a:gd name="connsiteY118" fmla="*/ 446640 h 466720"/>
              <a:gd name="connsiteX119" fmla="*/ 141114 w 608344"/>
              <a:gd name="connsiteY119" fmla="*/ 446060 h 466720"/>
              <a:gd name="connsiteX120" fmla="*/ 140882 w 608344"/>
              <a:gd name="connsiteY120" fmla="*/ 445712 h 466720"/>
              <a:gd name="connsiteX121" fmla="*/ 140300 w 608344"/>
              <a:gd name="connsiteY121" fmla="*/ 445015 h 466720"/>
              <a:gd name="connsiteX122" fmla="*/ 140126 w 608344"/>
              <a:gd name="connsiteY122" fmla="*/ 444783 h 466720"/>
              <a:gd name="connsiteX123" fmla="*/ 139603 w 608344"/>
              <a:gd name="connsiteY123" fmla="*/ 444029 h 466720"/>
              <a:gd name="connsiteX124" fmla="*/ 139370 w 608344"/>
              <a:gd name="connsiteY124" fmla="*/ 443738 h 466720"/>
              <a:gd name="connsiteX125" fmla="*/ 138905 w 608344"/>
              <a:gd name="connsiteY125" fmla="*/ 442984 h 466720"/>
              <a:gd name="connsiteX126" fmla="*/ 138730 w 608344"/>
              <a:gd name="connsiteY126" fmla="*/ 442636 h 466720"/>
              <a:gd name="connsiteX127" fmla="*/ 138323 w 608344"/>
              <a:gd name="connsiteY127" fmla="*/ 441939 h 466720"/>
              <a:gd name="connsiteX128" fmla="*/ 138033 w 608344"/>
              <a:gd name="connsiteY128" fmla="*/ 441475 h 466720"/>
              <a:gd name="connsiteX129" fmla="*/ 137742 w 608344"/>
              <a:gd name="connsiteY129" fmla="*/ 440837 h 466720"/>
              <a:gd name="connsiteX130" fmla="*/ 137451 w 608344"/>
              <a:gd name="connsiteY130" fmla="*/ 440256 h 466720"/>
              <a:gd name="connsiteX131" fmla="*/ 137219 w 608344"/>
              <a:gd name="connsiteY131" fmla="*/ 439734 h 466720"/>
              <a:gd name="connsiteX132" fmla="*/ 136928 w 608344"/>
              <a:gd name="connsiteY132" fmla="*/ 439038 h 466720"/>
              <a:gd name="connsiteX133" fmla="*/ 136754 w 608344"/>
              <a:gd name="connsiteY133" fmla="*/ 438631 h 466720"/>
              <a:gd name="connsiteX134" fmla="*/ 136463 w 608344"/>
              <a:gd name="connsiteY134" fmla="*/ 437761 h 466720"/>
              <a:gd name="connsiteX135" fmla="*/ 136347 w 608344"/>
              <a:gd name="connsiteY135" fmla="*/ 437471 h 466720"/>
              <a:gd name="connsiteX136" fmla="*/ 136056 w 608344"/>
              <a:gd name="connsiteY136" fmla="*/ 436542 h 466720"/>
              <a:gd name="connsiteX137" fmla="*/ 135998 w 608344"/>
              <a:gd name="connsiteY137" fmla="*/ 436310 h 466720"/>
              <a:gd name="connsiteX138" fmla="*/ 135765 w 608344"/>
              <a:gd name="connsiteY138" fmla="*/ 435323 h 466720"/>
              <a:gd name="connsiteX139" fmla="*/ 135707 w 608344"/>
              <a:gd name="connsiteY139" fmla="*/ 435091 h 466720"/>
              <a:gd name="connsiteX140" fmla="*/ 135533 w 608344"/>
              <a:gd name="connsiteY140" fmla="*/ 434163 h 466720"/>
              <a:gd name="connsiteX141" fmla="*/ 135474 w 608344"/>
              <a:gd name="connsiteY141" fmla="*/ 433815 h 466720"/>
              <a:gd name="connsiteX142" fmla="*/ 135358 w 608344"/>
              <a:gd name="connsiteY142" fmla="*/ 432944 h 466720"/>
              <a:gd name="connsiteX143" fmla="*/ 135300 w 608344"/>
              <a:gd name="connsiteY143" fmla="*/ 432538 h 466720"/>
              <a:gd name="connsiteX144" fmla="*/ 135184 w 608344"/>
              <a:gd name="connsiteY144" fmla="*/ 431783 h 466720"/>
              <a:gd name="connsiteX145" fmla="*/ 135184 w 608344"/>
              <a:gd name="connsiteY145" fmla="*/ 431203 h 466720"/>
              <a:gd name="connsiteX146" fmla="*/ 135126 w 608344"/>
              <a:gd name="connsiteY146" fmla="*/ 430565 h 466720"/>
              <a:gd name="connsiteX147" fmla="*/ 135126 w 608344"/>
              <a:gd name="connsiteY147" fmla="*/ 429868 h 466720"/>
              <a:gd name="connsiteX148" fmla="*/ 135067 w 608344"/>
              <a:gd name="connsiteY148" fmla="*/ 429520 h 466720"/>
              <a:gd name="connsiteX149" fmla="*/ 135126 w 608344"/>
              <a:gd name="connsiteY149" fmla="*/ 429288 h 466720"/>
              <a:gd name="connsiteX150" fmla="*/ 135126 w 608344"/>
              <a:gd name="connsiteY150" fmla="*/ 428533 h 466720"/>
              <a:gd name="connsiteX151" fmla="*/ 135126 w 608344"/>
              <a:gd name="connsiteY151" fmla="*/ 428011 h 466720"/>
              <a:gd name="connsiteX152" fmla="*/ 135184 w 608344"/>
              <a:gd name="connsiteY152" fmla="*/ 427257 h 466720"/>
              <a:gd name="connsiteX153" fmla="*/ 135242 w 608344"/>
              <a:gd name="connsiteY153" fmla="*/ 426734 h 466720"/>
              <a:gd name="connsiteX154" fmla="*/ 135300 w 608344"/>
              <a:gd name="connsiteY154" fmla="*/ 426038 h 466720"/>
              <a:gd name="connsiteX155" fmla="*/ 135416 w 608344"/>
              <a:gd name="connsiteY155" fmla="*/ 425458 h 466720"/>
              <a:gd name="connsiteX156" fmla="*/ 135533 w 608344"/>
              <a:gd name="connsiteY156" fmla="*/ 424819 h 466720"/>
              <a:gd name="connsiteX157" fmla="*/ 135649 w 608344"/>
              <a:gd name="connsiteY157" fmla="*/ 424181 h 466720"/>
              <a:gd name="connsiteX158" fmla="*/ 135765 w 608344"/>
              <a:gd name="connsiteY158" fmla="*/ 423659 h 466720"/>
              <a:gd name="connsiteX159" fmla="*/ 135940 w 608344"/>
              <a:gd name="connsiteY159" fmla="*/ 422962 h 466720"/>
              <a:gd name="connsiteX160" fmla="*/ 136056 w 608344"/>
              <a:gd name="connsiteY160" fmla="*/ 422440 h 466720"/>
              <a:gd name="connsiteX161" fmla="*/ 136288 w 608344"/>
              <a:gd name="connsiteY161" fmla="*/ 421743 h 466720"/>
              <a:gd name="connsiteX162" fmla="*/ 136463 w 608344"/>
              <a:gd name="connsiteY162" fmla="*/ 421221 h 466720"/>
              <a:gd name="connsiteX163" fmla="*/ 136695 w 608344"/>
              <a:gd name="connsiteY163" fmla="*/ 420525 h 466720"/>
              <a:gd name="connsiteX164" fmla="*/ 136870 w 608344"/>
              <a:gd name="connsiteY164" fmla="*/ 420002 h 466720"/>
              <a:gd name="connsiteX165" fmla="*/ 137161 w 608344"/>
              <a:gd name="connsiteY165" fmla="*/ 419364 h 466720"/>
              <a:gd name="connsiteX166" fmla="*/ 137393 w 608344"/>
              <a:gd name="connsiteY166" fmla="*/ 418842 h 466720"/>
              <a:gd name="connsiteX167" fmla="*/ 137684 w 608344"/>
              <a:gd name="connsiteY167" fmla="*/ 418261 h 466720"/>
              <a:gd name="connsiteX168" fmla="*/ 137975 w 608344"/>
              <a:gd name="connsiteY168" fmla="*/ 417681 h 466720"/>
              <a:gd name="connsiteX169" fmla="*/ 138265 w 608344"/>
              <a:gd name="connsiteY169" fmla="*/ 417101 h 466720"/>
              <a:gd name="connsiteX170" fmla="*/ 138556 w 608344"/>
              <a:gd name="connsiteY170" fmla="*/ 416578 h 466720"/>
              <a:gd name="connsiteX171" fmla="*/ 138905 w 608344"/>
              <a:gd name="connsiteY171" fmla="*/ 415998 h 466720"/>
              <a:gd name="connsiteX172" fmla="*/ 139196 w 608344"/>
              <a:gd name="connsiteY172" fmla="*/ 415534 h 466720"/>
              <a:gd name="connsiteX173" fmla="*/ 139603 w 608344"/>
              <a:gd name="connsiteY173" fmla="*/ 414953 h 466720"/>
              <a:gd name="connsiteX174" fmla="*/ 139893 w 608344"/>
              <a:gd name="connsiteY174" fmla="*/ 414489 h 466720"/>
              <a:gd name="connsiteX175" fmla="*/ 140358 w 608344"/>
              <a:gd name="connsiteY175" fmla="*/ 413909 h 466720"/>
              <a:gd name="connsiteX176" fmla="*/ 140649 w 608344"/>
              <a:gd name="connsiteY176" fmla="*/ 413503 h 466720"/>
              <a:gd name="connsiteX177" fmla="*/ 141172 w 608344"/>
              <a:gd name="connsiteY177" fmla="*/ 412864 h 466720"/>
              <a:gd name="connsiteX178" fmla="*/ 141289 w 608344"/>
              <a:gd name="connsiteY178" fmla="*/ 412748 h 466720"/>
              <a:gd name="connsiteX179" fmla="*/ 223791 w 608344"/>
              <a:gd name="connsiteY179" fmla="*/ 316237 h 466720"/>
              <a:gd name="connsiteX180" fmla="*/ 242397 w 608344"/>
              <a:gd name="connsiteY180" fmla="*/ 307242 h 466720"/>
              <a:gd name="connsiteX181" fmla="*/ 304172 w 608344"/>
              <a:gd name="connsiteY181" fmla="*/ 179448 h 466720"/>
              <a:gd name="connsiteX182" fmla="*/ 368140 w 608344"/>
              <a:gd name="connsiteY182" fmla="*/ 243345 h 466720"/>
              <a:gd name="connsiteX183" fmla="*/ 304172 w 608344"/>
              <a:gd name="connsiteY183" fmla="*/ 307242 h 466720"/>
              <a:gd name="connsiteX184" fmla="*/ 240204 w 608344"/>
              <a:gd name="connsiteY184" fmla="*/ 243345 h 466720"/>
              <a:gd name="connsiteX185" fmla="*/ 304172 w 608344"/>
              <a:gd name="connsiteY185" fmla="*/ 179448 h 466720"/>
              <a:gd name="connsiteX186" fmla="*/ 411125 w 608344"/>
              <a:gd name="connsiteY186" fmla="*/ 126312 h 466720"/>
              <a:gd name="connsiteX187" fmla="*/ 534027 w 608344"/>
              <a:gd name="connsiteY187" fmla="*/ 126312 h 466720"/>
              <a:gd name="connsiteX188" fmla="*/ 542224 w 608344"/>
              <a:gd name="connsiteY188" fmla="*/ 134497 h 466720"/>
              <a:gd name="connsiteX189" fmla="*/ 542224 w 608344"/>
              <a:gd name="connsiteY189" fmla="*/ 211062 h 466720"/>
              <a:gd name="connsiteX190" fmla="*/ 534027 w 608344"/>
              <a:gd name="connsiteY190" fmla="*/ 219247 h 466720"/>
              <a:gd name="connsiteX191" fmla="*/ 411125 w 608344"/>
              <a:gd name="connsiteY191" fmla="*/ 219247 h 466720"/>
              <a:gd name="connsiteX192" fmla="*/ 402928 w 608344"/>
              <a:gd name="connsiteY192" fmla="*/ 211062 h 466720"/>
              <a:gd name="connsiteX193" fmla="*/ 402928 w 608344"/>
              <a:gd name="connsiteY193" fmla="*/ 134497 h 466720"/>
              <a:gd name="connsiteX194" fmla="*/ 411125 w 608344"/>
              <a:gd name="connsiteY194" fmla="*/ 126312 h 466720"/>
              <a:gd name="connsiteX195" fmla="*/ 74317 w 608344"/>
              <a:gd name="connsiteY195" fmla="*/ 126312 h 466720"/>
              <a:gd name="connsiteX196" fmla="*/ 197219 w 608344"/>
              <a:gd name="connsiteY196" fmla="*/ 126312 h 466720"/>
              <a:gd name="connsiteX197" fmla="*/ 205416 w 608344"/>
              <a:gd name="connsiteY197" fmla="*/ 134497 h 466720"/>
              <a:gd name="connsiteX198" fmla="*/ 205416 w 608344"/>
              <a:gd name="connsiteY198" fmla="*/ 211062 h 466720"/>
              <a:gd name="connsiteX199" fmla="*/ 197219 w 608344"/>
              <a:gd name="connsiteY199" fmla="*/ 219247 h 466720"/>
              <a:gd name="connsiteX200" fmla="*/ 74317 w 608344"/>
              <a:gd name="connsiteY200" fmla="*/ 219247 h 466720"/>
              <a:gd name="connsiteX201" fmla="*/ 66120 w 608344"/>
              <a:gd name="connsiteY201" fmla="*/ 211062 h 466720"/>
              <a:gd name="connsiteX202" fmla="*/ 66120 w 608344"/>
              <a:gd name="connsiteY202" fmla="*/ 134497 h 466720"/>
              <a:gd name="connsiteX203" fmla="*/ 74317 w 608344"/>
              <a:gd name="connsiteY203" fmla="*/ 126312 h 466720"/>
              <a:gd name="connsiteX204" fmla="*/ 471624 w 608344"/>
              <a:gd name="connsiteY204" fmla="*/ 109235 h 466720"/>
              <a:gd name="connsiteX205" fmla="*/ 483020 w 608344"/>
              <a:gd name="connsiteY205" fmla="*/ 120596 h 466720"/>
              <a:gd name="connsiteX206" fmla="*/ 460227 w 608344"/>
              <a:gd name="connsiteY206" fmla="*/ 120596 h 466720"/>
              <a:gd name="connsiteX207" fmla="*/ 134956 w 608344"/>
              <a:gd name="connsiteY207" fmla="*/ 109235 h 466720"/>
              <a:gd name="connsiteX208" fmla="*/ 146353 w 608344"/>
              <a:gd name="connsiteY208" fmla="*/ 120596 h 466720"/>
              <a:gd name="connsiteX209" fmla="*/ 123560 w 608344"/>
              <a:gd name="connsiteY209" fmla="*/ 120596 h 466720"/>
              <a:gd name="connsiteX210" fmla="*/ 520349 w 608344"/>
              <a:gd name="connsiteY210" fmla="*/ 102680 h 466720"/>
              <a:gd name="connsiteX211" fmla="*/ 537088 w 608344"/>
              <a:gd name="connsiteY211" fmla="*/ 109879 h 466720"/>
              <a:gd name="connsiteX212" fmla="*/ 603346 w 608344"/>
              <a:gd name="connsiteY212" fmla="*/ 187381 h 466720"/>
              <a:gd name="connsiteX213" fmla="*/ 603462 w 608344"/>
              <a:gd name="connsiteY213" fmla="*/ 187555 h 466720"/>
              <a:gd name="connsiteX214" fmla="*/ 603869 w 608344"/>
              <a:gd name="connsiteY214" fmla="*/ 188020 h 466720"/>
              <a:gd name="connsiteX215" fmla="*/ 604101 w 608344"/>
              <a:gd name="connsiteY215" fmla="*/ 188310 h 466720"/>
              <a:gd name="connsiteX216" fmla="*/ 604450 w 608344"/>
              <a:gd name="connsiteY216" fmla="*/ 188833 h 466720"/>
              <a:gd name="connsiteX217" fmla="*/ 604741 w 608344"/>
              <a:gd name="connsiteY217" fmla="*/ 189181 h 466720"/>
              <a:gd name="connsiteX218" fmla="*/ 605031 w 608344"/>
              <a:gd name="connsiteY218" fmla="*/ 189645 h 466720"/>
              <a:gd name="connsiteX219" fmla="*/ 605264 w 608344"/>
              <a:gd name="connsiteY219" fmla="*/ 190052 h 466720"/>
              <a:gd name="connsiteX220" fmla="*/ 605554 w 608344"/>
              <a:gd name="connsiteY220" fmla="*/ 190516 h 466720"/>
              <a:gd name="connsiteX221" fmla="*/ 605787 w 608344"/>
              <a:gd name="connsiteY221" fmla="*/ 190922 h 466720"/>
              <a:gd name="connsiteX222" fmla="*/ 606019 w 608344"/>
              <a:gd name="connsiteY222" fmla="*/ 191387 h 466720"/>
              <a:gd name="connsiteX223" fmla="*/ 606252 w 608344"/>
              <a:gd name="connsiteY223" fmla="*/ 191851 h 466720"/>
              <a:gd name="connsiteX224" fmla="*/ 606484 w 608344"/>
              <a:gd name="connsiteY224" fmla="*/ 192316 h 466720"/>
              <a:gd name="connsiteX225" fmla="*/ 606659 w 608344"/>
              <a:gd name="connsiteY225" fmla="*/ 192722 h 466720"/>
              <a:gd name="connsiteX226" fmla="*/ 606891 w 608344"/>
              <a:gd name="connsiteY226" fmla="*/ 193245 h 466720"/>
              <a:gd name="connsiteX227" fmla="*/ 607065 w 608344"/>
              <a:gd name="connsiteY227" fmla="*/ 193709 h 466720"/>
              <a:gd name="connsiteX228" fmla="*/ 607240 w 608344"/>
              <a:gd name="connsiteY228" fmla="*/ 194232 h 466720"/>
              <a:gd name="connsiteX229" fmla="*/ 607356 w 608344"/>
              <a:gd name="connsiteY229" fmla="*/ 194638 h 466720"/>
              <a:gd name="connsiteX230" fmla="*/ 607530 w 608344"/>
              <a:gd name="connsiteY230" fmla="*/ 195218 h 466720"/>
              <a:gd name="connsiteX231" fmla="*/ 607647 w 608344"/>
              <a:gd name="connsiteY231" fmla="*/ 195625 h 466720"/>
              <a:gd name="connsiteX232" fmla="*/ 607763 w 608344"/>
              <a:gd name="connsiteY232" fmla="*/ 196147 h 466720"/>
              <a:gd name="connsiteX233" fmla="*/ 607879 w 608344"/>
              <a:gd name="connsiteY233" fmla="*/ 196612 h 466720"/>
              <a:gd name="connsiteX234" fmla="*/ 607995 w 608344"/>
              <a:gd name="connsiteY234" fmla="*/ 197134 h 466720"/>
              <a:gd name="connsiteX235" fmla="*/ 608053 w 608344"/>
              <a:gd name="connsiteY235" fmla="*/ 197599 h 466720"/>
              <a:gd name="connsiteX236" fmla="*/ 608170 w 608344"/>
              <a:gd name="connsiteY236" fmla="*/ 198121 h 466720"/>
              <a:gd name="connsiteX237" fmla="*/ 608228 w 608344"/>
              <a:gd name="connsiteY237" fmla="*/ 198644 h 466720"/>
              <a:gd name="connsiteX238" fmla="*/ 608228 w 608344"/>
              <a:gd name="connsiteY238" fmla="*/ 199108 h 466720"/>
              <a:gd name="connsiteX239" fmla="*/ 608286 w 608344"/>
              <a:gd name="connsiteY239" fmla="*/ 199689 h 466720"/>
              <a:gd name="connsiteX240" fmla="*/ 608286 w 608344"/>
              <a:gd name="connsiteY240" fmla="*/ 200095 h 466720"/>
              <a:gd name="connsiteX241" fmla="*/ 608344 w 608344"/>
              <a:gd name="connsiteY241" fmla="*/ 200676 h 466720"/>
              <a:gd name="connsiteX242" fmla="*/ 608344 w 608344"/>
              <a:gd name="connsiteY242" fmla="*/ 200908 h 466720"/>
              <a:gd name="connsiteX243" fmla="*/ 608344 w 608344"/>
              <a:gd name="connsiteY243" fmla="*/ 201198 h 466720"/>
              <a:gd name="connsiteX244" fmla="*/ 608286 w 608344"/>
              <a:gd name="connsiteY244" fmla="*/ 201721 h 466720"/>
              <a:gd name="connsiteX245" fmla="*/ 608286 w 608344"/>
              <a:gd name="connsiteY245" fmla="*/ 202243 h 466720"/>
              <a:gd name="connsiteX246" fmla="*/ 608228 w 608344"/>
              <a:gd name="connsiteY246" fmla="*/ 202707 h 466720"/>
              <a:gd name="connsiteX247" fmla="*/ 608170 w 608344"/>
              <a:gd name="connsiteY247" fmla="*/ 203288 h 466720"/>
              <a:gd name="connsiteX248" fmla="*/ 608112 w 608344"/>
              <a:gd name="connsiteY248" fmla="*/ 203636 h 466720"/>
              <a:gd name="connsiteX249" fmla="*/ 608053 w 608344"/>
              <a:gd name="connsiteY249" fmla="*/ 204333 h 466720"/>
              <a:gd name="connsiteX250" fmla="*/ 607995 w 608344"/>
              <a:gd name="connsiteY250" fmla="*/ 204623 h 466720"/>
              <a:gd name="connsiteX251" fmla="*/ 607821 w 608344"/>
              <a:gd name="connsiteY251" fmla="*/ 205378 h 466720"/>
              <a:gd name="connsiteX252" fmla="*/ 607763 w 608344"/>
              <a:gd name="connsiteY252" fmla="*/ 205552 h 466720"/>
              <a:gd name="connsiteX253" fmla="*/ 607588 w 608344"/>
              <a:gd name="connsiteY253" fmla="*/ 206365 h 466720"/>
              <a:gd name="connsiteX254" fmla="*/ 607530 w 608344"/>
              <a:gd name="connsiteY254" fmla="*/ 206539 h 466720"/>
              <a:gd name="connsiteX255" fmla="*/ 607298 w 608344"/>
              <a:gd name="connsiteY255" fmla="*/ 207294 h 466720"/>
              <a:gd name="connsiteX256" fmla="*/ 607240 w 608344"/>
              <a:gd name="connsiteY256" fmla="*/ 207526 h 466720"/>
              <a:gd name="connsiteX257" fmla="*/ 607007 w 608344"/>
              <a:gd name="connsiteY257" fmla="*/ 208223 h 466720"/>
              <a:gd name="connsiteX258" fmla="*/ 606833 w 608344"/>
              <a:gd name="connsiteY258" fmla="*/ 208513 h 466720"/>
              <a:gd name="connsiteX259" fmla="*/ 606600 w 608344"/>
              <a:gd name="connsiteY259" fmla="*/ 209093 h 466720"/>
              <a:gd name="connsiteX260" fmla="*/ 606426 w 608344"/>
              <a:gd name="connsiteY260" fmla="*/ 209500 h 466720"/>
              <a:gd name="connsiteX261" fmla="*/ 606194 w 608344"/>
              <a:gd name="connsiteY261" fmla="*/ 210022 h 466720"/>
              <a:gd name="connsiteX262" fmla="*/ 605961 w 608344"/>
              <a:gd name="connsiteY262" fmla="*/ 210487 h 466720"/>
              <a:gd name="connsiteX263" fmla="*/ 605729 w 608344"/>
              <a:gd name="connsiteY263" fmla="*/ 210835 h 466720"/>
              <a:gd name="connsiteX264" fmla="*/ 605438 w 608344"/>
              <a:gd name="connsiteY264" fmla="*/ 211416 h 466720"/>
              <a:gd name="connsiteX265" fmla="*/ 605264 w 608344"/>
              <a:gd name="connsiteY265" fmla="*/ 211706 h 466720"/>
              <a:gd name="connsiteX266" fmla="*/ 604857 w 608344"/>
              <a:gd name="connsiteY266" fmla="*/ 212344 h 466720"/>
              <a:gd name="connsiteX267" fmla="*/ 604741 w 608344"/>
              <a:gd name="connsiteY267" fmla="*/ 212519 h 466720"/>
              <a:gd name="connsiteX268" fmla="*/ 604276 w 608344"/>
              <a:gd name="connsiteY268" fmla="*/ 213157 h 466720"/>
              <a:gd name="connsiteX269" fmla="*/ 604101 w 608344"/>
              <a:gd name="connsiteY269" fmla="*/ 213389 h 466720"/>
              <a:gd name="connsiteX270" fmla="*/ 603694 w 608344"/>
              <a:gd name="connsiteY270" fmla="*/ 213912 h 466720"/>
              <a:gd name="connsiteX271" fmla="*/ 603462 w 608344"/>
              <a:gd name="connsiteY271" fmla="*/ 214144 h 466720"/>
              <a:gd name="connsiteX272" fmla="*/ 603055 w 608344"/>
              <a:gd name="connsiteY272" fmla="*/ 214667 h 466720"/>
              <a:gd name="connsiteX273" fmla="*/ 602764 w 608344"/>
              <a:gd name="connsiteY273" fmla="*/ 214957 h 466720"/>
              <a:gd name="connsiteX274" fmla="*/ 602416 w 608344"/>
              <a:gd name="connsiteY274" fmla="*/ 215363 h 466720"/>
              <a:gd name="connsiteX275" fmla="*/ 602009 w 608344"/>
              <a:gd name="connsiteY275" fmla="*/ 215712 h 466720"/>
              <a:gd name="connsiteX276" fmla="*/ 601660 w 608344"/>
              <a:gd name="connsiteY276" fmla="*/ 216060 h 466720"/>
              <a:gd name="connsiteX277" fmla="*/ 601253 w 608344"/>
              <a:gd name="connsiteY277" fmla="*/ 216466 h 466720"/>
              <a:gd name="connsiteX278" fmla="*/ 601079 w 608344"/>
              <a:gd name="connsiteY278" fmla="*/ 216640 h 466720"/>
              <a:gd name="connsiteX279" fmla="*/ 600905 w 608344"/>
              <a:gd name="connsiteY279" fmla="*/ 216698 h 466720"/>
              <a:gd name="connsiteX280" fmla="*/ 600440 w 608344"/>
              <a:gd name="connsiteY280" fmla="*/ 217163 h 466720"/>
              <a:gd name="connsiteX281" fmla="*/ 600149 w 608344"/>
              <a:gd name="connsiteY281" fmla="*/ 217395 h 466720"/>
              <a:gd name="connsiteX282" fmla="*/ 599568 w 608344"/>
              <a:gd name="connsiteY282" fmla="*/ 217743 h 466720"/>
              <a:gd name="connsiteX283" fmla="*/ 599277 w 608344"/>
              <a:gd name="connsiteY283" fmla="*/ 217976 h 466720"/>
              <a:gd name="connsiteX284" fmla="*/ 598754 w 608344"/>
              <a:gd name="connsiteY284" fmla="*/ 218324 h 466720"/>
              <a:gd name="connsiteX285" fmla="*/ 598405 w 608344"/>
              <a:gd name="connsiteY285" fmla="*/ 218556 h 466720"/>
              <a:gd name="connsiteX286" fmla="*/ 597882 w 608344"/>
              <a:gd name="connsiteY286" fmla="*/ 218846 h 466720"/>
              <a:gd name="connsiteX287" fmla="*/ 597534 w 608344"/>
              <a:gd name="connsiteY287" fmla="*/ 219079 h 466720"/>
              <a:gd name="connsiteX288" fmla="*/ 597010 w 608344"/>
              <a:gd name="connsiteY288" fmla="*/ 219311 h 466720"/>
              <a:gd name="connsiteX289" fmla="*/ 596604 w 608344"/>
              <a:gd name="connsiteY289" fmla="*/ 219543 h 466720"/>
              <a:gd name="connsiteX290" fmla="*/ 596139 w 608344"/>
              <a:gd name="connsiteY290" fmla="*/ 219775 h 466720"/>
              <a:gd name="connsiteX291" fmla="*/ 595674 w 608344"/>
              <a:gd name="connsiteY291" fmla="*/ 219949 h 466720"/>
              <a:gd name="connsiteX292" fmla="*/ 595151 w 608344"/>
              <a:gd name="connsiteY292" fmla="*/ 220182 h 466720"/>
              <a:gd name="connsiteX293" fmla="*/ 594744 w 608344"/>
              <a:gd name="connsiteY293" fmla="*/ 220298 h 466720"/>
              <a:gd name="connsiteX294" fmla="*/ 594221 w 608344"/>
              <a:gd name="connsiteY294" fmla="*/ 220530 h 466720"/>
              <a:gd name="connsiteX295" fmla="*/ 593814 w 608344"/>
              <a:gd name="connsiteY295" fmla="*/ 220646 h 466720"/>
              <a:gd name="connsiteX296" fmla="*/ 593233 w 608344"/>
              <a:gd name="connsiteY296" fmla="*/ 220820 h 466720"/>
              <a:gd name="connsiteX297" fmla="*/ 592826 w 608344"/>
              <a:gd name="connsiteY297" fmla="*/ 220936 h 466720"/>
              <a:gd name="connsiteX298" fmla="*/ 592245 w 608344"/>
              <a:gd name="connsiteY298" fmla="*/ 221053 h 466720"/>
              <a:gd name="connsiteX299" fmla="*/ 591838 w 608344"/>
              <a:gd name="connsiteY299" fmla="*/ 221169 h 466720"/>
              <a:gd name="connsiteX300" fmla="*/ 591315 w 608344"/>
              <a:gd name="connsiteY300" fmla="*/ 221227 h 466720"/>
              <a:gd name="connsiteX301" fmla="*/ 590850 w 608344"/>
              <a:gd name="connsiteY301" fmla="*/ 221343 h 466720"/>
              <a:gd name="connsiteX302" fmla="*/ 590327 w 608344"/>
              <a:gd name="connsiteY302" fmla="*/ 221401 h 466720"/>
              <a:gd name="connsiteX303" fmla="*/ 589804 w 608344"/>
              <a:gd name="connsiteY303" fmla="*/ 221459 h 466720"/>
              <a:gd name="connsiteX304" fmla="*/ 589339 w 608344"/>
              <a:gd name="connsiteY304" fmla="*/ 221517 h 466720"/>
              <a:gd name="connsiteX305" fmla="*/ 588757 w 608344"/>
              <a:gd name="connsiteY305" fmla="*/ 221575 h 466720"/>
              <a:gd name="connsiteX306" fmla="*/ 588350 w 608344"/>
              <a:gd name="connsiteY306" fmla="*/ 221575 h 466720"/>
              <a:gd name="connsiteX307" fmla="*/ 587711 w 608344"/>
              <a:gd name="connsiteY307" fmla="*/ 221575 h 466720"/>
              <a:gd name="connsiteX308" fmla="*/ 587537 w 608344"/>
              <a:gd name="connsiteY308" fmla="*/ 221575 h 466720"/>
              <a:gd name="connsiteX309" fmla="*/ 540866 w 608344"/>
              <a:gd name="connsiteY309" fmla="*/ 221517 h 466720"/>
              <a:gd name="connsiteX310" fmla="*/ 547259 w 608344"/>
              <a:gd name="connsiteY310" fmla="*/ 211183 h 466720"/>
              <a:gd name="connsiteX311" fmla="*/ 547259 w 608344"/>
              <a:gd name="connsiteY311" fmla="*/ 132520 h 466720"/>
              <a:gd name="connsiteX312" fmla="*/ 535635 w 608344"/>
              <a:gd name="connsiteY312" fmla="*/ 120967 h 466720"/>
              <a:gd name="connsiteX313" fmla="*/ 520349 w 608344"/>
              <a:gd name="connsiteY313" fmla="*/ 120967 h 466720"/>
              <a:gd name="connsiteX314" fmla="*/ 183611 w 608344"/>
              <a:gd name="connsiteY314" fmla="*/ 102622 h 466720"/>
              <a:gd name="connsiteX315" fmla="*/ 200348 w 608344"/>
              <a:gd name="connsiteY315" fmla="*/ 109879 h 466720"/>
              <a:gd name="connsiteX316" fmla="*/ 263985 w 608344"/>
              <a:gd name="connsiteY316" fmla="*/ 184304 h 466720"/>
              <a:gd name="connsiteX317" fmla="*/ 236031 w 608344"/>
              <a:gd name="connsiteY317" fmla="*/ 221575 h 466720"/>
              <a:gd name="connsiteX318" fmla="*/ 204126 w 608344"/>
              <a:gd name="connsiteY318" fmla="*/ 221517 h 466720"/>
              <a:gd name="connsiteX319" fmla="*/ 210577 w 608344"/>
              <a:gd name="connsiteY319" fmla="*/ 211183 h 466720"/>
              <a:gd name="connsiteX320" fmla="*/ 210577 w 608344"/>
              <a:gd name="connsiteY320" fmla="*/ 132520 h 466720"/>
              <a:gd name="connsiteX321" fmla="*/ 198953 w 608344"/>
              <a:gd name="connsiteY321" fmla="*/ 120967 h 466720"/>
              <a:gd name="connsiteX322" fmla="*/ 183611 w 608344"/>
              <a:gd name="connsiteY322" fmla="*/ 120967 h 466720"/>
              <a:gd name="connsiteX323" fmla="*/ 422898 w 608344"/>
              <a:gd name="connsiteY323" fmla="*/ 102602 h 466720"/>
              <a:gd name="connsiteX324" fmla="*/ 422898 w 608344"/>
              <a:gd name="connsiteY324" fmla="*/ 120950 h 466720"/>
              <a:gd name="connsiteX325" fmla="*/ 409411 w 608344"/>
              <a:gd name="connsiteY325" fmla="*/ 120950 h 466720"/>
              <a:gd name="connsiteX326" fmla="*/ 397784 w 608344"/>
              <a:gd name="connsiteY326" fmla="*/ 132505 h 466720"/>
              <a:gd name="connsiteX327" fmla="*/ 397784 w 608344"/>
              <a:gd name="connsiteY327" fmla="*/ 211182 h 466720"/>
              <a:gd name="connsiteX328" fmla="*/ 404237 w 608344"/>
              <a:gd name="connsiteY328" fmla="*/ 221517 h 466720"/>
              <a:gd name="connsiteX329" fmla="*/ 372322 w 608344"/>
              <a:gd name="connsiteY329" fmla="*/ 221575 h 466720"/>
              <a:gd name="connsiteX330" fmla="*/ 344359 w 608344"/>
              <a:gd name="connsiteY330" fmla="*/ 184298 h 466720"/>
              <a:gd name="connsiteX331" fmla="*/ 407958 w 608344"/>
              <a:gd name="connsiteY331" fmla="*/ 109860 h 466720"/>
              <a:gd name="connsiteX332" fmla="*/ 422898 w 608344"/>
              <a:gd name="connsiteY332" fmla="*/ 102602 h 466720"/>
              <a:gd name="connsiteX333" fmla="*/ 86231 w 608344"/>
              <a:gd name="connsiteY333" fmla="*/ 102602 h 466720"/>
              <a:gd name="connsiteX334" fmla="*/ 86231 w 608344"/>
              <a:gd name="connsiteY334" fmla="*/ 120950 h 466720"/>
              <a:gd name="connsiteX335" fmla="*/ 72683 w 608344"/>
              <a:gd name="connsiteY335" fmla="*/ 120950 h 466720"/>
              <a:gd name="connsiteX336" fmla="*/ 61112 w 608344"/>
              <a:gd name="connsiteY336" fmla="*/ 132505 h 466720"/>
              <a:gd name="connsiteX337" fmla="*/ 61112 w 608344"/>
              <a:gd name="connsiteY337" fmla="*/ 211182 h 466720"/>
              <a:gd name="connsiteX338" fmla="*/ 67508 w 608344"/>
              <a:gd name="connsiteY338" fmla="*/ 221517 h 466720"/>
              <a:gd name="connsiteX339" fmla="*/ 20758 w 608344"/>
              <a:gd name="connsiteY339" fmla="*/ 221575 h 466720"/>
              <a:gd name="connsiteX340" fmla="*/ 20584 w 608344"/>
              <a:gd name="connsiteY340" fmla="*/ 221575 h 466720"/>
              <a:gd name="connsiteX341" fmla="*/ 20002 w 608344"/>
              <a:gd name="connsiteY341" fmla="*/ 221575 h 466720"/>
              <a:gd name="connsiteX342" fmla="*/ 19595 w 608344"/>
              <a:gd name="connsiteY342" fmla="*/ 221575 h 466720"/>
              <a:gd name="connsiteX343" fmla="*/ 19014 w 608344"/>
              <a:gd name="connsiteY343" fmla="*/ 221517 h 466720"/>
              <a:gd name="connsiteX344" fmla="*/ 18549 w 608344"/>
              <a:gd name="connsiteY344" fmla="*/ 221459 h 466720"/>
              <a:gd name="connsiteX345" fmla="*/ 18025 w 608344"/>
              <a:gd name="connsiteY345" fmla="*/ 221401 h 466720"/>
              <a:gd name="connsiteX346" fmla="*/ 17502 w 608344"/>
              <a:gd name="connsiteY346" fmla="*/ 221343 h 466720"/>
              <a:gd name="connsiteX347" fmla="*/ 17037 w 608344"/>
              <a:gd name="connsiteY347" fmla="*/ 221227 h 466720"/>
              <a:gd name="connsiteX348" fmla="*/ 16513 w 608344"/>
              <a:gd name="connsiteY348" fmla="*/ 221169 h 466720"/>
              <a:gd name="connsiteX349" fmla="*/ 16048 w 608344"/>
              <a:gd name="connsiteY349" fmla="*/ 221052 h 466720"/>
              <a:gd name="connsiteX350" fmla="*/ 15525 w 608344"/>
              <a:gd name="connsiteY350" fmla="*/ 220936 h 466720"/>
              <a:gd name="connsiteX351" fmla="*/ 15118 w 608344"/>
              <a:gd name="connsiteY351" fmla="*/ 220820 h 466720"/>
              <a:gd name="connsiteX352" fmla="*/ 14537 w 608344"/>
              <a:gd name="connsiteY352" fmla="*/ 220646 h 466720"/>
              <a:gd name="connsiteX353" fmla="*/ 14129 w 608344"/>
              <a:gd name="connsiteY353" fmla="*/ 220530 h 466720"/>
              <a:gd name="connsiteX354" fmla="*/ 13548 w 608344"/>
              <a:gd name="connsiteY354" fmla="*/ 220298 h 466720"/>
              <a:gd name="connsiteX355" fmla="*/ 13141 w 608344"/>
              <a:gd name="connsiteY355" fmla="*/ 220123 h 466720"/>
              <a:gd name="connsiteX356" fmla="*/ 12618 w 608344"/>
              <a:gd name="connsiteY356" fmla="*/ 219949 h 466720"/>
              <a:gd name="connsiteX357" fmla="*/ 12211 w 608344"/>
              <a:gd name="connsiteY357" fmla="*/ 219775 h 466720"/>
              <a:gd name="connsiteX358" fmla="*/ 11687 w 608344"/>
              <a:gd name="connsiteY358" fmla="*/ 219543 h 466720"/>
              <a:gd name="connsiteX359" fmla="*/ 11280 w 608344"/>
              <a:gd name="connsiteY359" fmla="*/ 219311 h 466720"/>
              <a:gd name="connsiteX360" fmla="*/ 10815 w 608344"/>
              <a:gd name="connsiteY360" fmla="*/ 219078 h 466720"/>
              <a:gd name="connsiteX361" fmla="*/ 10408 w 608344"/>
              <a:gd name="connsiteY361" fmla="*/ 218846 h 466720"/>
              <a:gd name="connsiteX362" fmla="*/ 9943 w 608344"/>
              <a:gd name="connsiteY362" fmla="*/ 218556 h 466720"/>
              <a:gd name="connsiteX363" fmla="*/ 9594 w 608344"/>
              <a:gd name="connsiteY363" fmla="*/ 218323 h 466720"/>
              <a:gd name="connsiteX364" fmla="*/ 9071 w 608344"/>
              <a:gd name="connsiteY364" fmla="*/ 217975 h 466720"/>
              <a:gd name="connsiteX365" fmla="*/ 8722 w 608344"/>
              <a:gd name="connsiteY365" fmla="*/ 217743 h 466720"/>
              <a:gd name="connsiteX366" fmla="*/ 8199 w 608344"/>
              <a:gd name="connsiteY366" fmla="*/ 217394 h 466720"/>
              <a:gd name="connsiteX367" fmla="*/ 7908 w 608344"/>
              <a:gd name="connsiteY367" fmla="*/ 217104 h 466720"/>
              <a:gd name="connsiteX368" fmla="*/ 7385 w 608344"/>
              <a:gd name="connsiteY368" fmla="*/ 216698 h 466720"/>
              <a:gd name="connsiteX369" fmla="*/ 7268 w 608344"/>
              <a:gd name="connsiteY369" fmla="*/ 216640 h 466720"/>
              <a:gd name="connsiteX370" fmla="*/ 7094 w 608344"/>
              <a:gd name="connsiteY370" fmla="*/ 216465 h 466720"/>
              <a:gd name="connsiteX371" fmla="*/ 6629 w 608344"/>
              <a:gd name="connsiteY371" fmla="*/ 216059 h 466720"/>
              <a:gd name="connsiteX372" fmla="*/ 6280 w 608344"/>
              <a:gd name="connsiteY372" fmla="*/ 215711 h 466720"/>
              <a:gd name="connsiteX373" fmla="*/ 5931 w 608344"/>
              <a:gd name="connsiteY373" fmla="*/ 215362 h 466720"/>
              <a:gd name="connsiteX374" fmla="*/ 5524 w 608344"/>
              <a:gd name="connsiteY374" fmla="*/ 214956 h 466720"/>
              <a:gd name="connsiteX375" fmla="*/ 5291 w 608344"/>
              <a:gd name="connsiteY375" fmla="*/ 214665 h 466720"/>
              <a:gd name="connsiteX376" fmla="*/ 4826 w 608344"/>
              <a:gd name="connsiteY376" fmla="*/ 214143 h 466720"/>
              <a:gd name="connsiteX377" fmla="*/ 4652 w 608344"/>
              <a:gd name="connsiteY377" fmla="*/ 213911 h 466720"/>
              <a:gd name="connsiteX378" fmla="*/ 4186 w 608344"/>
              <a:gd name="connsiteY378" fmla="*/ 213330 h 466720"/>
              <a:gd name="connsiteX379" fmla="*/ 4012 w 608344"/>
              <a:gd name="connsiteY379" fmla="*/ 213156 h 466720"/>
              <a:gd name="connsiteX380" fmla="*/ 3605 w 608344"/>
              <a:gd name="connsiteY380" fmla="*/ 212517 h 466720"/>
              <a:gd name="connsiteX381" fmla="*/ 3431 w 608344"/>
              <a:gd name="connsiteY381" fmla="*/ 212285 h 466720"/>
              <a:gd name="connsiteX382" fmla="*/ 3082 w 608344"/>
              <a:gd name="connsiteY382" fmla="*/ 211704 h 466720"/>
              <a:gd name="connsiteX383" fmla="*/ 2907 w 608344"/>
              <a:gd name="connsiteY383" fmla="*/ 211414 h 466720"/>
              <a:gd name="connsiteX384" fmla="*/ 2558 w 608344"/>
              <a:gd name="connsiteY384" fmla="*/ 210833 h 466720"/>
              <a:gd name="connsiteX385" fmla="*/ 2384 w 608344"/>
              <a:gd name="connsiteY385" fmla="*/ 210485 h 466720"/>
              <a:gd name="connsiteX386" fmla="*/ 2151 w 608344"/>
              <a:gd name="connsiteY386" fmla="*/ 209962 h 466720"/>
              <a:gd name="connsiteX387" fmla="*/ 1919 w 608344"/>
              <a:gd name="connsiteY387" fmla="*/ 209498 h 466720"/>
              <a:gd name="connsiteX388" fmla="*/ 1686 w 608344"/>
              <a:gd name="connsiteY388" fmla="*/ 209091 h 466720"/>
              <a:gd name="connsiteX389" fmla="*/ 1454 w 608344"/>
              <a:gd name="connsiteY389" fmla="*/ 208511 h 466720"/>
              <a:gd name="connsiteX390" fmla="*/ 1337 w 608344"/>
              <a:gd name="connsiteY390" fmla="*/ 208220 h 466720"/>
              <a:gd name="connsiteX391" fmla="*/ 1105 w 608344"/>
              <a:gd name="connsiteY391" fmla="*/ 207524 h 466720"/>
              <a:gd name="connsiteX392" fmla="*/ 1047 w 608344"/>
              <a:gd name="connsiteY392" fmla="*/ 207291 h 466720"/>
              <a:gd name="connsiteX393" fmla="*/ 814 w 608344"/>
              <a:gd name="connsiteY393" fmla="*/ 206536 h 466720"/>
              <a:gd name="connsiteX394" fmla="*/ 756 w 608344"/>
              <a:gd name="connsiteY394" fmla="*/ 206304 h 466720"/>
              <a:gd name="connsiteX395" fmla="*/ 523 w 608344"/>
              <a:gd name="connsiteY395" fmla="*/ 205549 h 466720"/>
              <a:gd name="connsiteX396" fmla="*/ 523 w 608344"/>
              <a:gd name="connsiteY396" fmla="*/ 205375 h 466720"/>
              <a:gd name="connsiteX397" fmla="*/ 349 w 608344"/>
              <a:gd name="connsiteY397" fmla="*/ 204620 h 466720"/>
              <a:gd name="connsiteX398" fmla="*/ 291 w 608344"/>
              <a:gd name="connsiteY398" fmla="*/ 204330 h 466720"/>
              <a:gd name="connsiteX399" fmla="*/ 174 w 608344"/>
              <a:gd name="connsiteY399" fmla="*/ 203633 h 466720"/>
              <a:gd name="connsiteX400" fmla="*/ 174 w 608344"/>
              <a:gd name="connsiteY400" fmla="*/ 203285 h 466720"/>
              <a:gd name="connsiteX401" fmla="*/ 58 w 608344"/>
              <a:gd name="connsiteY401" fmla="*/ 202704 h 466720"/>
              <a:gd name="connsiteX402" fmla="*/ 58 w 608344"/>
              <a:gd name="connsiteY402" fmla="*/ 202240 h 466720"/>
              <a:gd name="connsiteX403" fmla="*/ 0 w 608344"/>
              <a:gd name="connsiteY403" fmla="*/ 201717 h 466720"/>
              <a:gd name="connsiteX404" fmla="*/ 0 w 608344"/>
              <a:gd name="connsiteY404" fmla="*/ 201136 h 466720"/>
              <a:gd name="connsiteX405" fmla="*/ 0 w 608344"/>
              <a:gd name="connsiteY405" fmla="*/ 200846 h 466720"/>
              <a:gd name="connsiteX406" fmla="*/ 0 w 608344"/>
              <a:gd name="connsiteY406" fmla="*/ 200672 h 466720"/>
              <a:gd name="connsiteX407" fmla="*/ 0 w 608344"/>
              <a:gd name="connsiteY407" fmla="*/ 200091 h 466720"/>
              <a:gd name="connsiteX408" fmla="*/ 58 w 608344"/>
              <a:gd name="connsiteY408" fmla="*/ 199685 h 466720"/>
              <a:gd name="connsiteX409" fmla="*/ 58 w 608344"/>
              <a:gd name="connsiteY409" fmla="*/ 199104 h 466720"/>
              <a:gd name="connsiteX410" fmla="*/ 116 w 608344"/>
              <a:gd name="connsiteY410" fmla="*/ 198640 h 466720"/>
              <a:gd name="connsiteX411" fmla="*/ 174 w 608344"/>
              <a:gd name="connsiteY411" fmla="*/ 198117 h 466720"/>
              <a:gd name="connsiteX412" fmla="*/ 233 w 608344"/>
              <a:gd name="connsiteY412" fmla="*/ 197595 h 466720"/>
              <a:gd name="connsiteX413" fmla="*/ 349 w 608344"/>
              <a:gd name="connsiteY413" fmla="*/ 197130 h 466720"/>
              <a:gd name="connsiteX414" fmla="*/ 465 w 608344"/>
              <a:gd name="connsiteY414" fmla="*/ 196608 h 466720"/>
              <a:gd name="connsiteX415" fmla="*/ 523 w 608344"/>
              <a:gd name="connsiteY415" fmla="*/ 196143 h 466720"/>
              <a:gd name="connsiteX416" fmla="*/ 698 w 608344"/>
              <a:gd name="connsiteY416" fmla="*/ 195620 h 466720"/>
              <a:gd name="connsiteX417" fmla="*/ 814 w 608344"/>
              <a:gd name="connsiteY417" fmla="*/ 195214 h 466720"/>
              <a:gd name="connsiteX418" fmla="*/ 930 w 608344"/>
              <a:gd name="connsiteY418" fmla="*/ 194633 h 466720"/>
              <a:gd name="connsiteX419" fmla="*/ 1105 w 608344"/>
              <a:gd name="connsiteY419" fmla="*/ 194227 h 466720"/>
              <a:gd name="connsiteX420" fmla="*/ 1279 w 608344"/>
              <a:gd name="connsiteY420" fmla="*/ 193704 h 466720"/>
              <a:gd name="connsiteX421" fmla="*/ 1454 w 608344"/>
              <a:gd name="connsiteY421" fmla="*/ 193240 h 466720"/>
              <a:gd name="connsiteX422" fmla="*/ 1628 w 608344"/>
              <a:gd name="connsiteY422" fmla="*/ 192717 h 466720"/>
              <a:gd name="connsiteX423" fmla="*/ 1861 w 608344"/>
              <a:gd name="connsiteY423" fmla="*/ 192311 h 466720"/>
              <a:gd name="connsiteX424" fmla="*/ 2093 w 608344"/>
              <a:gd name="connsiteY424" fmla="*/ 191846 h 466720"/>
              <a:gd name="connsiteX425" fmla="*/ 2268 w 608344"/>
              <a:gd name="connsiteY425" fmla="*/ 191382 h 466720"/>
              <a:gd name="connsiteX426" fmla="*/ 2558 w 608344"/>
              <a:gd name="connsiteY426" fmla="*/ 190917 h 466720"/>
              <a:gd name="connsiteX427" fmla="*/ 2791 w 608344"/>
              <a:gd name="connsiteY427" fmla="*/ 190511 h 466720"/>
              <a:gd name="connsiteX428" fmla="*/ 3024 w 608344"/>
              <a:gd name="connsiteY428" fmla="*/ 190046 h 466720"/>
              <a:gd name="connsiteX429" fmla="*/ 3314 w 608344"/>
              <a:gd name="connsiteY429" fmla="*/ 189640 h 466720"/>
              <a:gd name="connsiteX430" fmla="*/ 3605 w 608344"/>
              <a:gd name="connsiteY430" fmla="*/ 189175 h 466720"/>
              <a:gd name="connsiteX431" fmla="*/ 3838 w 608344"/>
              <a:gd name="connsiteY431" fmla="*/ 188827 h 466720"/>
              <a:gd name="connsiteX432" fmla="*/ 4245 w 608344"/>
              <a:gd name="connsiteY432" fmla="*/ 188304 h 466720"/>
              <a:gd name="connsiteX433" fmla="*/ 4477 w 608344"/>
              <a:gd name="connsiteY433" fmla="*/ 188014 h 466720"/>
              <a:gd name="connsiteX434" fmla="*/ 4884 w 608344"/>
              <a:gd name="connsiteY434" fmla="*/ 187550 h 466720"/>
              <a:gd name="connsiteX435" fmla="*/ 5001 w 608344"/>
              <a:gd name="connsiteY435" fmla="*/ 187375 h 466720"/>
              <a:gd name="connsiteX436" fmla="*/ 71287 w 608344"/>
              <a:gd name="connsiteY436" fmla="*/ 109860 h 466720"/>
              <a:gd name="connsiteX437" fmla="*/ 86231 w 608344"/>
              <a:gd name="connsiteY437" fmla="*/ 102602 h 466720"/>
              <a:gd name="connsiteX438" fmla="*/ 471624 w 608344"/>
              <a:gd name="connsiteY438" fmla="*/ 0 h 466720"/>
              <a:gd name="connsiteX439" fmla="*/ 523031 w 608344"/>
              <a:gd name="connsiteY439" fmla="*/ 51301 h 466720"/>
              <a:gd name="connsiteX440" fmla="*/ 471624 w 608344"/>
              <a:gd name="connsiteY440" fmla="*/ 102602 h 466720"/>
              <a:gd name="connsiteX441" fmla="*/ 420217 w 608344"/>
              <a:gd name="connsiteY441" fmla="*/ 51301 h 466720"/>
              <a:gd name="connsiteX442" fmla="*/ 471624 w 608344"/>
              <a:gd name="connsiteY442" fmla="*/ 0 h 466720"/>
              <a:gd name="connsiteX443" fmla="*/ 134921 w 608344"/>
              <a:gd name="connsiteY443" fmla="*/ 0 h 466720"/>
              <a:gd name="connsiteX444" fmla="*/ 186293 w 608344"/>
              <a:gd name="connsiteY444" fmla="*/ 51301 h 466720"/>
              <a:gd name="connsiteX445" fmla="*/ 134921 w 608344"/>
              <a:gd name="connsiteY445" fmla="*/ 102602 h 466720"/>
              <a:gd name="connsiteX446" fmla="*/ 83549 w 608344"/>
              <a:gd name="connsiteY446" fmla="*/ 51301 h 466720"/>
              <a:gd name="connsiteX447" fmla="*/ 134921 w 608344"/>
              <a:gd name="connsiteY447" fmla="*/ 0 h 46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</a:cxnLst>
            <a:rect l="l" t="t" r="r" b="b"/>
            <a:pathLst>
              <a:path w="608344" h="466720">
                <a:moveTo>
                  <a:pt x="304137" y="315780"/>
                </a:moveTo>
                <a:lnTo>
                  <a:pt x="318320" y="329964"/>
                </a:lnTo>
                <a:lnTo>
                  <a:pt x="289953" y="329964"/>
                </a:lnTo>
                <a:close/>
                <a:moveTo>
                  <a:pt x="242397" y="307242"/>
                </a:moveTo>
                <a:lnTo>
                  <a:pt x="243560" y="307242"/>
                </a:lnTo>
                <a:lnTo>
                  <a:pt x="243560" y="330049"/>
                </a:lnTo>
                <a:lnTo>
                  <a:pt x="225594" y="330049"/>
                </a:lnTo>
                <a:cubicBezTo>
                  <a:pt x="217628" y="330049"/>
                  <a:pt x="211117" y="336491"/>
                  <a:pt x="211117" y="344442"/>
                </a:cubicBezTo>
                <a:lnTo>
                  <a:pt x="211117" y="442346"/>
                </a:lnTo>
                <a:cubicBezTo>
                  <a:pt x="211117" y="446002"/>
                  <a:pt x="212512" y="449310"/>
                  <a:pt x="214779" y="451863"/>
                </a:cubicBezTo>
                <a:lnTo>
                  <a:pt x="224547" y="451863"/>
                </a:lnTo>
                <a:cubicBezTo>
                  <a:pt x="220419" y="450586"/>
                  <a:pt x="217454" y="446698"/>
                  <a:pt x="217454" y="442172"/>
                </a:cubicBezTo>
                <a:lnTo>
                  <a:pt x="217454" y="346879"/>
                </a:lnTo>
                <a:cubicBezTo>
                  <a:pt x="217454" y="341250"/>
                  <a:pt x="222047" y="336723"/>
                  <a:pt x="227687" y="336723"/>
                </a:cubicBezTo>
                <a:lnTo>
                  <a:pt x="380657" y="336723"/>
                </a:lnTo>
                <a:cubicBezTo>
                  <a:pt x="386297" y="336723"/>
                  <a:pt x="390890" y="341250"/>
                  <a:pt x="390890" y="346879"/>
                </a:cubicBezTo>
                <a:lnTo>
                  <a:pt x="390890" y="442172"/>
                </a:lnTo>
                <a:cubicBezTo>
                  <a:pt x="390890" y="446698"/>
                  <a:pt x="387867" y="450586"/>
                  <a:pt x="383797" y="451863"/>
                </a:cubicBezTo>
                <a:lnTo>
                  <a:pt x="393565" y="451863"/>
                </a:lnTo>
                <a:cubicBezTo>
                  <a:pt x="395832" y="449310"/>
                  <a:pt x="397227" y="446002"/>
                  <a:pt x="397227" y="442346"/>
                </a:cubicBezTo>
                <a:lnTo>
                  <a:pt x="397227" y="344442"/>
                </a:lnTo>
                <a:cubicBezTo>
                  <a:pt x="397227" y="336491"/>
                  <a:pt x="390716" y="330049"/>
                  <a:pt x="382750" y="330049"/>
                </a:cubicBezTo>
                <a:lnTo>
                  <a:pt x="364785" y="330049"/>
                </a:lnTo>
                <a:lnTo>
                  <a:pt x="364785" y="307242"/>
                </a:lnTo>
                <a:cubicBezTo>
                  <a:pt x="372110" y="307242"/>
                  <a:pt x="379378" y="310260"/>
                  <a:pt x="384553" y="316237"/>
                </a:cubicBezTo>
                <a:lnTo>
                  <a:pt x="467055" y="412748"/>
                </a:lnTo>
                <a:cubicBezTo>
                  <a:pt x="467114" y="412748"/>
                  <a:pt x="467172" y="412806"/>
                  <a:pt x="467172" y="412864"/>
                </a:cubicBezTo>
                <a:cubicBezTo>
                  <a:pt x="467346" y="413096"/>
                  <a:pt x="467521" y="413270"/>
                  <a:pt x="467695" y="413503"/>
                </a:cubicBezTo>
                <a:cubicBezTo>
                  <a:pt x="467811" y="413619"/>
                  <a:pt x="467869" y="413735"/>
                  <a:pt x="467986" y="413909"/>
                </a:cubicBezTo>
                <a:cubicBezTo>
                  <a:pt x="468160" y="414083"/>
                  <a:pt x="468276" y="414315"/>
                  <a:pt x="468451" y="414489"/>
                </a:cubicBezTo>
                <a:cubicBezTo>
                  <a:pt x="468567" y="414663"/>
                  <a:pt x="468625" y="414779"/>
                  <a:pt x="468742" y="414953"/>
                </a:cubicBezTo>
                <a:cubicBezTo>
                  <a:pt x="468916" y="415128"/>
                  <a:pt x="469032" y="415360"/>
                  <a:pt x="469148" y="415534"/>
                </a:cubicBezTo>
                <a:cubicBezTo>
                  <a:pt x="469265" y="415708"/>
                  <a:pt x="469381" y="415882"/>
                  <a:pt x="469439" y="415998"/>
                </a:cubicBezTo>
                <a:cubicBezTo>
                  <a:pt x="469555" y="416230"/>
                  <a:pt x="469672" y="416404"/>
                  <a:pt x="469788" y="416578"/>
                </a:cubicBezTo>
                <a:cubicBezTo>
                  <a:pt x="469904" y="416753"/>
                  <a:pt x="470021" y="416927"/>
                  <a:pt x="470079" y="417101"/>
                </a:cubicBezTo>
                <a:cubicBezTo>
                  <a:pt x="470195" y="417333"/>
                  <a:pt x="470311" y="417507"/>
                  <a:pt x="470369" y="417681"/>
                </a:cubicBezTo>
                <a:cubicBezTo>
                  <a:pt x="470486" y="417855"/>
                  <a:pt x="470602" y="418029"/>
                  <a:pt x="470660" y="418261"/>
                </a:cubicBezTo>
                <a:cubicBezTo>
                  <a:pt x="470776" y="418436"/>
                  <a:pt x="470835" y="418610"/>
                  <a:pt x="470951" y="418842"/>
                </a:cubicBezTo>
                <a:cubicBezTo>
                  <a:pt x="471009" y="419016"/>
                  <a:pt x="471125" y="419190"/>
                  <a:pt x="471183" y="419364"/>
                </a:cubicBezTo>
                <a:cubicBezTo>
                  <a:pt x="471300" y="419596"/>
                  <a:pt x="471358" y="419828"/>
                  <a:pt x="471416" y="420002"/>
                </a:cubicBezTo>
                <a:cubicBezTo>
                  <a:pt x="471532" y="420177"/>
                  <a:pt x="471590" y="420351"/>
                  <a:pt x="471649" y="420525"/>
                </a:cubicBezTo>
                <a:cubicBezTo>
                  <a:pt x="471765" y="420757"/>
                  <a:pt x="471823" y="420989"/>
                  <a:pt x="471881" y="421221"/>
                </a:cubicBezTo>
                <a:cubicBezTo>
                  <a:pt x="471939" y="421395"/>
                  <a:pt x="471997" y="421569"/>
                  <a:pt x="472056" y="421743"/>
                </a:cubicBezTo>
                <a:cubicBezTo>
                  <a:pt x="472114" y="421976"/>
                  <a:pt x="472230" y="422208"/>
                  <a:pt x="472288" y="422440"/>
                </a:cubicBezTo>
                <a:cubicBezTo>
                  <a:pt x="472288" y="422614"/>
                  <a:pt x="472346" y="422788"/>
                  <a:pt x="472404" y="422962"/>
                </a:cubicBezTo>
                <a:cubicBezTo>
                  <a:pt x="472463" y="423194"/>
                  <a:pt x="472521" y="423426"/>
                  <a:pt x="472579" y="423659"/>
                </a:cubicBezTo>
                <a:cubicBezTo>
                  <a:pt x="472637" y="423833"/>
                  <a:pt x="472637" y="424007"/>
                  <a:pt x="472695" y="424181"/>
                </a:cubicBezTo>
                <a:cubicBezTo>
                  <a:pt x="472753" y="424413"/>
                  <a:pt x="472811" y="424645"/>
                  <a:pt x="472811" y="424819"/>
                </a:cubicBezTo>
                <a:cubicBezTo>
                  <a:pt x="472870" y="425051"/>
                  <a:pt x="472928" y="425226"/>
                  <a:pt x="472928" y="425458"/>
                </a:cubicBezTo>
                <a:cubicBezTo>
                  <a:pt x="472986" y="425632"/>
                  <a:pt x="472986" y="425864"/>
                  <a:pt x="472986" y="426038"/>
                </a:cubicBezTo>
                <a:cubicBezTo>
                  <a:pt x="473044" y="426270"/>
                  <a:pt x="473102" y="426502"/>
                  <a:pt x="473102" y="426734"/>
                </a:cubicBezTo>
                <a:cubicBezTo>
                  <a:pt x="473102" y="426909"/>
                  <a:pt x="473102" y="427083"/>
                  <a:pt x="473160" y="427257"/>
                </a:cubicBezTo>
                <a:cubicBezTo>
                  <a:pt x="473160" y="427547"/>
                  <a:pt x="473160" y="427779"/>
                  <a:pt x="473218" y="428011"/>
                </a:cubicBezTo>
                <a:cubicBezTo>
                  <a:pt x="473218" y="428185"/>
                  <a:pt x="473218" y="428359"/>
                  <a:pt x="473218" y="428533"/>
                </a:cubicBezTo>
                <a:cubicBezTo>
                  <a:pt x="473218" y="428824"/>
                  <a:pt x="473218" y="429056"/>
                  <a:pt x="473218" y="429288"/>
                </a:cubicBezTo>
                <a:cubicBezTo>
                  <a:pt x="473218" y="429346"/>
                  <a:pt x="473218" y="429404"/>
                  <a:pt x="473218" y="429520"/>
                </a:cubicBezTo>
                <a:cubicBezTo>
                  <a:pt x="473218" y="429636"/>
                  <a:pt x="473218" y="429752"/>
                  <a:pt x="473218" y="429868"/>
                </a:cubicBezTo>
                <a:cubicBezTo>
                  <a:pt x="473218" y="430100"/>
                  <a:pt x="473218" y="430333"/>
                  <a:pt x="473218" y="430565"/>
                </a:cubicBezTo>
                <a:cubicBezTo>
                  <a:pt x="473218" y="430739"/>
                  <a:pt x="473218" y="430971"/>
                  <a:pt x="473160" y="431203"/>
                </a:cubicBezTo>
                <a:cubicBezTo>
                  <a:pt x="473160" y="431377"/>
                  <a:pt x="473160" y="431551"/>
                  <a:pt x="473160" y="431783"/>
                </a:cubicBezTo>
                <a:cubicBezTo>
                  <a:pt x="473102" y="432016"/>
                  <a:pt x="473102" y="432248"/>
                  <a:pt x="473044" y="432538"/>
                </a:cubicBezTo>
                <a:cubicBezTo>
                  <a:pt x="473044" y="432654"/>
                  <a:pt x="473044" y="432828"/>
                  <a:pt x="472986" y="432944"/>
                </a:cubicBezTo>
                <a:cubicBezTo>
                  <a:pt x="472986" y="433234"/>
                  <a:pt x="472928" y="433524"/>
                  <a:pt x="472870" y="433815"/>
                </a:cubicBezTo>
                <a:cubicBezTo>
                  <a:pt x="472870" y="433931"/>
                  <a:pt x="472811" y="434047"/>
                  <a:pt x="472811" y="434163"/>
                </a:cubicBezTo>
                <a:cubicBezTo>
                  <a:pt x="472753" y="434453"/>
                  <a:pt x="472695" y="434743"/>
                  <a:pt x="472637" y="435091"/>
                </a:cubicBezTo>
                <a:cubicBezTo>
                  <a:pt x="472637" y="435149"/>
                  <a:pt x="472579" y="435265"/>
                  <a:pt x="472579" y="435323"/>
                </a:cubicBezTo>
                <a:cubicBezTo>
                  <a:pt x="472463" y="435672"/>
                  <a:pt x="472404" y="435962"/>
                  <a:pt x="472346" y="436310"/>
                </a:cubicBezTo>
                <a:cubicBezTo>
                  <a:pt x="472288" y="436368"/>
                  <a:pt x="472288" y="436484"/>
                  <a:pt x="472230" y="436542"/>
                </a:cubicBezTo>
                <a:cubicBezTo>
                  <a:pt x="472172" y="436832"/>
                  <a:pt x="472056" y="437181"/>
                  <a:pt x="471997" y="437471"/>
                </a:cubicBezTo>
                <a:cubicBezTo>
                  <a:pt x="471939" y="437587"/>
                  <a:pt x="471881" y="437703"/>
                  <a:pt x="471881" y="437761"/>
                </a:cubicBezTo>
                <a:cubicBezTo>
                  <a:pt x="471765" y="438051"/>
                  <a:pt x="471649" y="438341"/>
                  <a:pt x="471590" y="438631"/>
                </a:cubicBezTo>
                <a:cubicBezTo>
                  <a:pt x="471532" y="438748"/>
                  <a:pt x="471474" y="438864"/>
                  <a:pt x="471416" y="439038"/>
                </a:cubicBezTo>
                <a:cubicBezTo>
                  <a:pt x="471300" y="439270"/>
                  <a:pt x="471242" y="439502"/>
                  <a:pt x="471125" y="439734"/>
                </a:cubicBezTo>
                <a:cubicBezTo>
                  <a:pt x="471009" y="439908"/>
                  <a:pt x="470951" y="440082"/>
                  <a:pt x="470893" y="440256"/>
                </a:cubicBezTo>
                <a:cubicBezTo>
                  <a:pt x="470776" y="440489"/>
                  <a:pt x="470718" y="440663"/>
                  <a:pt x="470602" y="440837"/>
                </a:cubicBezTo>
                <a:cubicBezTo>
                  <a:pt x="470486" y="441069"/>
                  <a:pt x="470369" y="441301"/>
                  <a:pt x="470253" y="441475"/>
                </a:cubicBezTo>
                <a:cubicBezTo>
                  <a:pt x="470195" y="441649"/>
                  <a:pt x="470137" y="441765"/>
                  <a:pt x="470021" y="441939"/>
                </a:cubicBezTo>
                <a:cubicBezTo>
                  <a:pt x="469904" y="442172"/>
                  <a:pt x="469788" y="442404"/>
                  <a:pt x="469614" y="442636"/>
                </a:cubicBezTo>
                <a:cubicBezTo>
                  <a:pt x="469555" y="442752"/>
                  <a:pt x="469497" y="442868"/>
                  <a:pt x="469439" y="442984"/>
                </a:cubicBezTo>
                <a:cubicBezTo>
                  <a:pt x="469265" y="443216"/>
                  <a:pt x="469090" y="443506"/>
                  <a:pt x="468916" y="443738"/>
                </a:cubicBezTo>
                <a:cubicBezTo>
                  <a:pt x="468858" y="443855"/>
                  <a:pt x="468800" y="443913"/>
                  <a:pt x="468742" y="444029"/>
                </a:cubicBezTo>
                <a:cubicBezTo>
                  <a:pt x="468567" y="444261"/>
                  <a:pt x="468393" y="444493"/>
                  <a:pt x="468218" y="444783"/>
                </a:cubicBezTo>
                <a:cubicBezTo>
                  <a:pt x="468160" y="444841"/>
                  <a:pt x="468102" y="444957"/>
                  <a:pt x="467986" y="445015"/>
                </a:cubicBezTo>
                <a:cubicBezTo>
                  <a:pt x="467811" y="445247"/>
                  <a:pt x="467637" y="445479"/>
                  <a:pt x="467462" y="445712"/>
                </a:cubicBezTo>
                <a:cubicBezTo>
                  <a:pt x="467404" y="445828"/>
                  <a:pt x="467288" y="445944"/>
                  <a:pt x="467230" y="446060"/>
                </a:cubicBezTo>
                <a:cubicBezTo>
                  <a:pt x="467055" y="446234"/>
                  <a:pt x="466881" y="446466"/>
                  <a:pt x="466707" y="446640"/>
                </a:cubicBezTo>
                <a:cubicBezTo>
                  <a:pt x="466590" y="446756"/>
                  <a:pt x="466474" y="446872"/>
                  <a:pt x="466358" y="446988"/>
                </a:cubicBezTo>
                <a:cubicBezTo>
                  <a:pt x="466183" y="447162"/>
                  <a:pt x="466009" y="447337"/>
                  <a:pt x="465834" y="447511"/>
                </a:cubicBezTo>
                <a:cubicBezTo>
                  <a:pt x="465718" y="447685"/>
                  <a:pt x="465544" y="447801"/>
                  <a:pt x="465427" y="447975"/>
                </a:cubicBezTo>
                <a:cubicBezTo>
                  <a:pt x="465253" y="448091"/>
                  <a:pt x="465137" y="448265"/>
                  <a:pt x="464962" y="448381"/>
                </a:cubicBezTo>
                <a:cubicBezTo>
                  <a:pt x="464788" y="448555"/>
                  <a:pt x="464613" y="448729"/>
                  <a:pt x="464439" y="448904"/>
                </a:cubicBezTo>
                <a:cubicBezTo>
                  <a:pt x="464323" y="448962"/>
                  <a:pt x="464265" y="449020"/>
                  <a:pt x="464148" y="449078"/>
                </a:cubicBezTo>
                <a:cubicBezTo>
                  <a:pt x="464148" y="449136"/>
                  <a:pt x="464090" y="449194"/>
                  <a:pt x="464032" y="449194"/>
                </a:cubicBezTo>
                <a:cubicBezTo>
                  <a:pt x="463799" y="449368"/>
                  <a:pt x="463625" y="449542"/>
                  <a:pt x="463392" y="449716"/>
                </a:cubicBezTo>
                <a:cubicBezTo>
                  <a:pt x="463276" y="449832"/>
                  <a:pt x="463160" y="449948"/>
                  <a:pt x="463044" y="450006"/>
                </a:cubicBezTo>
                <a:cubicBezTo>
                  <a:pt x="462811" y="450180"/>
                  <a:pt x="462579" y="450354"/>
                  <a:pt x="462346" y="450470"/>
                </a:cubicBezTo>
                <a:cubicBezTo>
                  <a:pt x="462230" y="450586"/>
                  <a:pt x="462113" y="450703"/>
                  <a:pt x="461997" y="450761"/>
                </a:cubicBezTo>
                <a:cubicBezTo>
                  <a:pt x="461765" y="450935"/>
                  <a:pt x="461532" y="451051"/>
                  <a:pt x="461299" y="451225"/>
                </a:cubicBezTo>
                <a:cubicBezTo>
                  <a:pt x="461183" y="451283"/>
                  <a:pt x="461009" y="451399"/>
                  <a:pt x="460892" y="451457"/>
                </a:cubicBezTo>
                <a:cubicBezTo>
                  <a:pt x="460660" y="451631"/>
                  <a:pt x="460485" y="451747"/>
                  <a:pt x="460253" y="451863"/>
                </a:cubicBezTo>
                <a:lnTo>
                  <a:pt x="492405" y="451863"/>
                </a:lnTo>
                <a:lnTo>
                  <a:pt x="492405" y="466720"/>
                </a:lnTo>
                <a:lnTo>
                  <a:pt x="115939" y="466720"/>
                </a:lnTo>
                <a:lnTo>
                  <a:pt x="115939" y="451863"/>
                </a:lnTo>
                <a:lnTo>
                  <a:pt x="148091" y="451863"/>
                </a:lnTo>
                <a:cubicBezTo>
                  <a:pt x="147859" y="451747"/>
                  <a:pt x="147626" y="451631"/>
                  <a:pt x="147452" y="451457"/>
                </a:cubicBezTo>
                <a:cubicBezTo>
                  <a:pt x="147277" y="451399"/>
                  <a:pt x="147161" y="451283"/>
                  <a:pt x="146986" y="451225"/>
                </a:cubicBezTo>
                <a:cubicBezTo>
                  <a:pt x="146812" y="451051"/>
                  <a:pt x="146579" y="450935"/>
                  <a:pt x="146347" y="450761"/>
                </a:cubicBezTo>
                <a:cubicBezTo>
                  <a:pt x="146231" y="450703"/>
                  <a:pt x="146114" y="450586"/>
                  <a:pt x="145940" y="450528"/>
                </a:cubicBezTo>
                <a:cubicBezTo>
                  <a:pt x="145766" y="450354"/>
                  <a:pt x="145533" y="450180"/>
                  <a:pt x="145300" y="450006"/>
                </a:cubicBezTo>
                <a:cubicBezTo>
                  <a:pt x="145184" y="449948"/>
                  <a:pt x="145068" y="449832"/>
                  <a:pt x="144952" y="449716"/>
                </a:cubicBezTo>
                <a:cubicBezTo>
                  <a:pt x="144719" y="449542"/>
                  <a:pt x="144486" y="449368"/>
                  <a:pt x="144312" y="449194"/>
                </a:cubicBezTo>
                <a:cubicBezTo>
                  <a:pt x="144254" y="449194"/>
                  <a:pt x="144196" y="449136"/>
                  <a:pt x="144138" y="449078"/>
                </a:cubicBezTo>
                <a:cubicBezTo>
                  <a:pt x="144079" y="449020"/>
                  <a:pt x="144021" y="448962"/>
                  <a:pt x="143905" y="448904"/>
                </a:cubicBezTo>
                <a:cubicBezTo>
                  <a:pt x="143731" y="448729"/>
                  <a:pt x="143556" y="448555"/>
                  <a:pt x="143382" y="448381"/>
                </a:cubicBezTo>
                <a:cubicBezTo>
                  <a:pt x="143207" y="448265"/>
                  <a:pt x="143091" y="448091"/>
                  <a:pt x="142917" y="447975"/>
                </a:cubicBezTo>
                <a:cubicBezTo>
                  <a:pt x="142800" y="447801"/>
                  <a:pt x="142626" y="447685"/>
                  <a:pt x="142451" y="447511"/>
                </a:cubicBezTo>
                <a:cubicBezTo>
                  <a:pt x="142335" y="447337"/>
                  <a:pt x="142161" y="447220"/>
                  <a:pt x="141986" y="447046"/>
                </a:cubicBezTo>
                <a:cubicBezTo>
                  <a:pt x="141870" y="446872"/>
                  <a:pt x="141754" y="446756"/>
                  <a:pt x="141637" y="446640"/>
                </a:cubicBezTo>
                <a:cubicBezTo>
                  <a:pt x="141463" y="446466"/>
                  <a:pt x="141289" y="446234"/>
                  <a:pt x="141114" y="446060"/>
                </a:cubicBezTo>
                <a:cubicBezTo>
                  <a:pt x="141056" y="445944"/>
                  <a:pt x="140940" y="445828"/>
                  <a:pt x="140882" y="445712"/>
                </a:cubicBezTo>
                <a:cubicBezTo>
                  <a:pt x="140707" y="445479"/>
                  <a:pt x="140475" y="445247"/>
                  <a:pt x="140300" y="445015"/>
                </a:cubicBezTo>
                <a:cubicBezTo>
                  <a:pt x="140242" y="444957"/>
                  <a:pt x="140184" y="444841"/>
                  <a:pt x="140126" y="444783"/>
                </a:cubicBezTo>
                <a:cubicBezTo>
                  <a:pt x="139951" y="444493"/>
                  <a:pt x="139777" y="444261"/>
                  <a:pt x="139603" y="444029"/>
                </a:cubicBezTo>
                <a:cubicBezTo>
                  <a:pt x="139544" y="443913"/>
                  <a:pt x="139486" y="443855"/>
                  <a:pt x="139370" y="443738"/>
                </a:cubicBezTo>
                <a:cubicBezTo>
                  <a:pt x="139254" y="443506"/>
                  <a:pt x="139079" y="443216"/>
                  <a:pt x="138905" y="442984"/>
                </a:cubicBezTo>
                <a:cubicBezTo>
                  <a:pt x="138847" y="442868"/>
                  <a:pt x="138789" y="442752"/>
                  <a:pt x="138730" y="442636"/>
                </a:cubicBezTo>
                <a:cubicBezTo>
                  <a:pt x="138556" y="442404"/>
                  <a:pt x="138440" y="442172"/>
                  <a:pt x="138323" y="441939"/>
                </a:cubicBezTo>
                <a:cubicBezTo>
                  <a:pt x="138207" y="441765"/>
                  <a:pt x="138149" y="441649"/>
                  <a:pt x="138033" y="441475"/>
                </a:cubicBezTo>
                <a:cubicBezTo>
                  <a:pt x="137975" y="441301"/>
                  <a:pt x="137858" y="441069"/>
                  <a:pt x="137742" y="440837"/>
                </a:cubicBezTo>
                <a:cubicBezTo>
                  <a:pt x="137626" y="440663"/>
                  <a:pt x="137568" y="440489"/>
                  <a:pt x="137451" y="440256"/>
                </a:cubicBezTo>
                <a:cubicBezTo>
                  <a:pt x="137393" y="440082"/>
                  <a:pt x="137277" y="439908"/>
                  <a:pt x="137219" y="439734"/>
                </a:cubicBezTo>
                <a:cubicBezTo>
                  <a:pt x="137102" y="439502"/>
                  <a:pt x="137044" y="439270"/>
                  <a:pt x="136928" y="439038"/>
                </a:cubicBezTo>
                <a:cubicBezTo>
                  <a:pt x="136870" y="438922"/>
                  <a:pt x="136812" y="438748"/>
                  <a:pt x="136754" y="438631"/>
                </a:cubicBezTo>
                <a:cubicBezTo>
                  <a:pt x="136637" y="438341"/>
                  <a:pt x="136579" y="438051"/>
                  <a:pt x="136463" y="437761"/>
                </a:cubicBezTo>
                <a:cubicBezTo>
                  <a:pt x="136405" y="437703"/>
                  <a:pt x="136405" y="437587"/>
                  <a:pt x="136347" y="437471"/>
                </a:cubicBezTo>
                <a:cubicBezTo>
                  <a:pt x="136288" y="437181"/>
                  <a:pt x="136172" y="436832"/>
                  <a:pt x="136056" y="436542"/>
                </a:cubicBezTo>
                <a:cubicBezTo>
                  <a:pt x="136056" y="436484"/>
                  <a:pt x="136056" y="436368"/>
                  <a:pt x="135998" y="436310"/>
                </a:cubicBezTo>
                <a:cubicBezTo>
                  <a:pt x="135940" y="435962"/>
                  <a:pt x="135823" y="435672"/>
                  <a:pt x="135765" y="435323"/>
                </a:cubicBezTo>
                <a:cubicBezTo>
                  <a:pt x="135765" y="435265"/>
                  <a:pt x="135707" y="435149"/>
                  <a:pt x="135707" y="435091"/>
                </a:cubicBezTo>
                <a:cubicBezTo>
                  <a:pt x="135649" y="434801"/>
                  <a:pt x="135591" y="434453"/>
                  <a:pt x="135533" y="434163"/>
                </a:cubicBezTo>
                <a:cubicBezTo>
                  <a:pt x="135474" y="434047"/>
                  <a:pt x="135474" y="433931"/>
                  <a:pt x="135474" y="433815"/>
                </a:cubicBezTo>
                <a:cubicBezTo>
                  <a:pt x="135416" y="433524"/>
                  <a:pt x="135358" y="433234"/>
                  <a:pt x="135358" y="432944"/>
                </a:cubicBezTo>
                <a:cubicBezTo>
                  <a:pt x="135300" y="432828"/>
                  <a:pt x="135300" y="432654"/>
                  <a:pt x="135300" y="432538"/>
                </a:cubicBezTo>
                <a:cubicBezTo>
                  <a:pt x="135242" y="432306"/>
                  <a:pt x="135242" y="432016"/>
                  <a:pt x="135184" y="431783"/>
                </a:cubicBezTo>
                <a:cubicBezTo>
                  <a:pt x="135184" y="431551"/>
                  <a:pt x="135184" y="431377"/>
                  <a:pt x="135184" y="431203"/>
                </a:cubicBezTo>
                <a:cubicBezTo>
                  <a:pt x="135126" y="430971"/>
                  <a:pt x="135126" y="430739"/>
                  <a:pt x="135126" y="430565"/>
                </a:cubicBezTo>
                <a:cubicBezTo>
                  <a:pt x="135126" y="430333"/>
                  <a:pt x="135126" y="430100"/>
                  <a:pt x="135126" y="429868"/>
                </a:cubicBezTo>
                <a:cubicBezTo>
                  <a:pt x="135126" y="429752"/>
                  <a:pt x="135067" y="429636"/>
                  <a:pt x="135067" y="429520"/>
                </a:cubicBezTo>
                <a:cubicBezTo>
                  <a:pt x="135067" y="429404"/>
                  <a:pt x="135126" y="429346"/>
                  <a:pt x="135126" y="429288"/>
                </a:cubicBezTo>
                <a:cubicBezTo>
                  <a:pt x="135126" y="429056"/>
                  <a:pt x="135126" y="428824"/>
                  <a:pt x="135126" y="428533"/>
                </a:cubicBezTo>
                <a:cubicBezTo>
                  <a:pt x="135126" y="428359"/>
                  <a:pt x="135126" y="428185"/>
                  <a:pt x="135126" y="428011"/>
                </a:cubicBezTo>
                <a:cubicBezTo>
                  <a:pt x="135126" y="427779"/>
                  <a:pt x="135184" y="427547"/>
                  <a:pt x="135184" y="427257"/>
                </a:cubicBezTo>
                <a:cubicBezTo>
                  <a:pt x="135184" y="427083"/>
                  <a:pt x="135242" y="426909"/>
                  <a:pt x="135242" y="426734"/>
                </a:cubicBezTo>
                <a:cubicBezTo>
                  <a:pt x="135242" y="426502"/>
                  <a:pt x="135300" y="426270"/>
                  <a:pt x="135300" y="426038"/>
                </a:cubicBezTo>
                <a:cubicBezTo>
                  <a:pt x="135358" y="425864"/>
                  <a:pt x="135358" y="425632"/>
                  <a:pt x="135416" y="425458"/>
                </a:cubicBezTo>
                <a:cubicBezTo>
                  <a:pt x="135416" y="425226"/>
                  <a:pt x="135474" y="425051"/>
                  <a:pt x="135533" y="424819"/>
                </a:cubicBezTo>
                <a:cubicBezTo>
                  <a:pt x="135533" y="424645"/>
                  <a:pt x="135591" y="424413"/>
                  <a:pt x="135649" y="424181"/>
                </a:cubicBezTo>
                <a:cubicBezTo>
                  <a:pt x="135649" y="424007"/>
                  <a:pt x="135707" y="423833"/>
                  <a:pt x="135765" y="423659"/>
                </a:cubicBezTo>
                <a:cubicBezTo>
                  <a:pt x="135823" y="423426"/>
                  <a:pt x="135881" y="423194"/>
                  <a:pt x="135940" y="422962"/>
                </a:cubicBezTo>
                <a:cubicBezTo>
                  <a:pt x="135998" y="422788"/>
                  <a:pt x="135998" y="422614"/>
                  <a:pt x="136056" y="422440"/>
                </a:cubicBezTo>
                <a:cubicBezTo>
                  <a:pt x="136114" y="422208"/>
                  <a:pt x="136230" y="421976"/>
                  <a:pt x="136288" y="421743"/>
                </a:cubicBezTo>
                <a:cubicBezTo>
                  <a:pt x="136347" y="421569"/>
                  <a:pt x="136405" y="421395"/>
                  <a:pt x="136463" y="421221"/>
                </a:cubicBezTo>
                <a:cubicBezTo>
                  <a:pt x="136521" y="420989"/>
                  <a:pt x="136579" y="420757"/>
                  <a:pt x="136695" y="420525"/>
                </a:cubicBezTo>
                <a:cubicBezTo>
                  <a:pt x="136754" y="420351"/>
                  <a:pt x="136812" y="420177"/>
                  <a:pt x="136870" y="420002"/>
                </a:cubicBezTo>
                <a:cubicBezTo>
                  <a:pt x="136986" y="419828"/>
                  <a:pt x="137044" y="419596"/>
                  <a:pt x="137161" y="419364"/>
                </a:cubicBezTo>
                <a:cubicBezTo>
                  <a:pt x="137219" y="419190"/>
                  <a:pt x="137335" y="419016"/>
                  <a:pt x="137393" y="418842"/>
                </a:cubicBezTo>
                <a:cubicBezTo>
                  <a:pt x="137509" y="418610"/>
                  <a:pt x="137568" y="418436"/>
                  <a:pt x="137684" y="418261"/>
                </a:cubicBezTo>
                <a:cubicBezTo>
                  <a:pt x="137742" y="418029"/>
                  <a:pt x="137858" y="417855"/>
                  <a:pt x="137975" y="417681"/>
                </a:cubicBezTo>
                <a:cubicBezTo>
                  <a:pt x="138033" y="417507"/>
                  <a:pt x="138149" y="417333"/>
                  <a:pt x="138265" y="417101"/>
                </a:cubicBezTo>
                <a:cubicBezTo>
                  <a:pt x="138323" y="416927"/>
                  <a:pt x="138440" y="416753"/>
                  <a:pt x="138556" y="416578"/>
                </a:cubicBezTo>
                <a:cubicBezTo>
                  <a:pt x="138672" y="416404"/>
                  <a:pt x="138789" y="416230"/>
                  <a:pt x="138905" y="415998"/>
                </a:cubicBezTo>
                <a:cubicBezTo>
                  <a:pt x="138963" y="415824"/>
                  <a:pt x="139079" y="415708"/>
                  <a:pt x="139196" y="415534"/>
                </a:cubicBezTo>
                <a:cubicBezTo>
                  <a:pt x="139312" y="415360"/>
                  <a:pt x="139428" y="415128"/>
                  <a:pt x="139603" y="414953"/>
                </a:cubicBezTo>
                <a:cubicBezTo>
                  <a:pt x="139661" y="414779"/>
                  <a:pt x="139777" y="414663"/>
                  <a:pt x="139893" y="414489"/>
                </a:cubicBezTo>
                <a:cubicBezTo>
                  <a:pt x="140068" y="414315"/>
                  <a:pt x="140184" y="414083"/>
                  <a:pt x="140358" y="413909"/>
                </a:cubicBezTo>
                <a:cubicBezTo>
                  <a:pt x="140475" y="413735"/>
                  <a:pt x="140533" y="413619"/>
                  <a:pt x="140649" y="413503"/>
                </a:cubicBezTo>
                <a:cubicBezTo>
                  <a:pt x="140823" y="413270"/>
                  <a:pt x="140998" y="413096"/>
                  <a:pt x="141172" y="412864"/>
                </a:cubicBezTo>
                <a:cubicBezTo>
                  <a:pt x="141172" y="412806"/>
                  <a:pt x="141230" y="412748"/>
                  <a:pt x="141289" y="412748"/>
                </a:cubicBezTo>
                <a:lnTo>
                  <a:pt x="223791" y="316237"/>
                </a:lnTo>
                <a:cubicBezTo>
                  <a:pt x="228675" y="310550"/>
                  <a:pt x="235478" y="307532"/>
                  <a:pt x="242397" y="307242"/>
                </a:cubicBezTo>
                <a:close/>
                <a:moveTo>
                  <a:pt x="304172" y="179448"/>
                </a:moveTo>
                <a:cubicBezTo>
                  <a:pt x="339501" y="179448"/>
                  <a:pt x="368140" y="208056"/>
                  <a:pt x="368140" y="243345"/>
                </a:cubicBezTo>
                <a:cubicBezTo>
                  <a:pt x="368140" y="278634"/>
                  <a:pt x="339501" y="307242"/>
                  <a:pt x="304172" y="307242"/>
                </a:cubicBezTo>
                <a:cubicBezTo>
                  <a:pt x="268843" y="307242"/>
                  <a:pt x="240204" y="278634"/>
                  <a:pt x="240204" y="243345"/>
                </a:cubicBezTo>
                <a:cubicBezTo>
                  <a:pt x="240204" y="208056"/>
                  <a:pt x="268843" y="179448"/>
                  <a:pt x="304172" y="179448"/>
                </a:cubicBezTo>
                <a:close/>
                <a:moveTo>
                  <a:pt x="411125" y="126312"/>
                </a:moveTo>
                <a:lnTo>
                  <a:pt x="534027" y="126312"/>
                </a:lnTo>
                <a:cubicBezTo>
                  <a:pt x="538561" y="126312"/>
                  <a:pt x="542224" y="129969"/>
                  <a:pt x="542224" y="134497"/>
                </a:cubicBezTo>
                <a:lnTo>
                  <a:pt x="542224" y="211062"/>
                </a:lnTo>
                <a:cubicBezTo>
                  <a:pt x="542224" y="215590"/>
                  <a:pt x="538561" y="219247"/>
                  <a:pt x="534027" y="219247"/>
                </a:cubicBezTo>
                <a:lnTo>
                  <a:pt x="411125" y="219247"/>
                </a:lnTo>
                <a:cubicBezTo>
                  <a:pt x="406591" y="219247"/>
                  <a:pt x="402928" y="215590"/>
                  <a:pt x="402928" y="211062"/>
                </a:cubicBezTo>
                <a:lnTo>
                  <a:pt x="402928" y="134497"/>
                </a:lnTo>
                <a:cubicBezTo>
                  <a:pt x="402928" y="129969"/>
                  <a:pt x="406591" y="126312"/>
                  <a:pt x="411125" y="126312"/>
                </a:cubicBezTo>
                <a:close/>
                <a:moveTo>
                  <a:pt x="74317" y="126312"/>
                </a:moveTo>
                <a:lnTo>
                  <a:pt x="197219" y="126312"/>
                </a:lnTo>
                <a:cubicBezTo>
                  <a:pt x="201753" y="126312"/>
                  <a:pt x="205416" y="129969"/>
                  <a:pt x="205416" y="134497"/>
                </a:cubicBezTo>
                <a:lnTo>
                  <a:pt x="205416" y="211062"/>
                </a:lnTo>
                <a:cubicBezTo>
                  <a:pt x="205416" y="215590"/>
                  <a:pt x="201753" y="219247"/>
                  <a:pt x="197219" y="219247"/>
                </a:cubicBezTo>
                <a:lnTo>
                  <a:pt x="74317" y="219247"/>
                </a:lnTo>
                <a:cubicBezTo>
                  <a:pt x="69783" y="219247"/>
                  <a:pt x="66120" y="215590"/>
                  <a:pt x="66120" y="211062"/>
                </a:cubicBezTo>
                <a:lnTo>
                  <a:pt x="66120" y="134497"/>
                </a:lnTo>
                <a:cubicBezTo>
                  <a:pt x="66120" y="129969"/>
                  <a:pt x="69783" y="126312"/>
                  <a:pt x="74317" y="126312"/>
                </a:cubicBezTo>
                <a:close/>
                <a:moveTo>
                  <a:pt x="471624" y="109235"/>
                </a:moveTo>
                <a:lnTo>
                  <a:pt x="483020" y="120596"/>
                </a:lnTo>
                <a:lnTo>
                  <a:pt x="460227" y="120596"/>
                </a:lnTo>
                <a:close/>
                <a:moveTo>
                  <a:pt x="134956" y="109235"/>
                </a:moveTo>
                <a:lnTo>
                  <a:pt x="146353" y="120596"/>
                </a:lnTo>
                <a:lnTo>
                  <a:pt x="123560" y="120596"/>
                </a:lnTo>
                <a:close/>
                <a:moveTo>
                  <a:pt x="520349" y="102680"/>
                </a:moveTo>
                <a:cubicBezTo>
                  <a:pt x="526510" y="102390"/>
                  <a:pt x="532787" y="104828"/>
                  <a:pt x="537088" y="109879"/>
                </a:cubicBezTo>
                <a:lnTo>
                  <a:pt x="603346" y="187381"/>
                </a:lnTo>
                <a:cubicBezTo>
                  <a:pt x="603404" y="187439"/>
                  <a:pt x="603404" y="187497"/>
                  <a:pt x="603462" y="187555"/>
                </a:cubicBezTo>
                <a:cubicBezTo>
                  <a:pt x="603578" y="187671"/>
                  <a:pt x="603753" y="187846"/>
                  <a:pt x="603869" y="188020"/>
                </a:cubicBezTo>
                <a:cubicBezTo>
                  <a:pt x="603927" y="188136"/>
                  <a:pt x="604043" y="188194"/>
                  <a:pt x="604101" y="188310"/>
                </a:cubicBezTo>
                <a:cubicBezTo>
                  <a:pt x="604217" y="188484"/>
                  <a:pt x="604334" y="188658"/>
                  <a:pt x="604450" y="188833"/>
                </a:cubicBezTo>
                <a:cubicBezTo>
                  <a:pt x="604566" y="188949"/>
                  <a:pt x="604624" y="189065"/>
                  <a:pt x="604741" y="189181"/>
                </a:cubicBezTo>
                <a:cubicBezTo>
                  <a:pt x="604857" y="189355"/>
                  <a:pt x="604915" y="189471"/>
                  <a:pt x="605031" y="189645"/>
                </a:cubicBezTo>
                <a:cubicBezTo>
                  <a:pt x="605147" y="189761"/>
                  <a:pt x="605206" y="189936"/>
                  <a:pt x="605264" y="190052"/>
                </a:cubicBezTo>
                <a:cubicBezTo>
                  <a:pt x="605380" y="190168"/>
                  <a:pt x="605438" y="190342"/>
                  <a:pt x="605554" y="190516"/>
                </a:cubicBezTo>
                <a:cubicBezTo>
                  <a:pt x="605612" y="190632"/>
                  <a:pt x="605729" y="190806"/>
                  <a:pt x="605787" y="190922"/>
                </a:cubicBezTo>
                <a:cubicBezTo>
                  <a:pt x="605903" y="191097"/>
                  <a:pt x="605961" y="191213"/>
                  <a:pt x="606019" y="191387"/>
                </a:cubicBezTo>
                <a:cubicBezTo>
                  <a:pt x="606135" y="191561"/>
                  <a:pt x="606194" y="191677"/>
                  <a:pt x="606252" y="191851"/>
                </a:cubicBezTo>
                <a:cubicBezTo>
                  <a:pt x="606310" y="191967"/>
                  <a:pt x="606426" y="192142"/>
                  <a:pt x="606484" y="192316"/>
                </a:cubicBezTo>
                <a:cubicBezTo>
                  <a:pt x="606542" y="192432"/>
                  <a:pt x="606600" y="192606"/>
                  <a:pt x="606659" y="192722"/>
                </a:cubicBezTo>
                <a:cubicBezTo>
                  <a:pt x="606775" y="192896"/>
                  <a:pt x="606833" y="193070"/>
                  <a:pt x="606891" y="193245"/>
                </a:cubicBezTo>
                <a:cubicBezTo>
                  <a:pt x="606949" y="193419"/>
                  <a:pt x="607007" y="193535"/>
                  <a:pt x="607065" y="193709"/>
                </a:cubicBezTo>
                <a:cubicBezTo>
                  <a:pt x="607124" y="193883"/>
                  <a:pt x="607182" y="194057"/>
                  <a:pt x="607240" y="194232"/>
                </a:cubicBezTo>
                <a:cubicBezTo>
                  <a:pt x="607298" y="194348"/>
                  <a:pt x="607356" y="194522"/>
                  <a:pt x="607356" y="194638"/>
                </a:cubicBezTo>
                <a:cubicBezTo>
                  <a:pt x="607414" y="194812"/>
                  <a:pt x="607472" y="194986"/>
                  <a:pt x="607530" y="195218"/>
                </a:cubicBezTo>
                <a:cubicBezTo>
                  <a:pt x="607588" y="195335"/>
                  <a:pt x="607647" y="195451"/>
                  <a:pt x="607647" y="195625"/>
                </a:cubicBezTo>
                <a:cubicBezTo>
                  <a:pt x="607705" y="195799"/>
                  <a:pt x="607763" y="195973"/>
                  <a:pt x="607763" y="196147"/>
                </a:cubicBezTo>
                <a:cubicBezTo>
                  <a:pt x="607821" y="196321"/>
                  <a:pt x="607879" y="196438"/>
                  <a:pt x="607879" y="196612"/>
                </a:cubicBezTo>
                <a:cubicBezTo>
                  <a:pt x="607937" y="196786"/>
                  <a:pt x="607937" y="196960"/>
                  <a:pt x="607995" y="197134"/>
                </a:cubicBezTo>
                <a:cubicBezTo>
                  <a:pt x="607995" y="197308"/>
                  <a:pt x="608053" y="197425"/>
                  <a:pt x="608053" y="197599"/>
                </a:cubicBezTo>
                <a:cubicBezTo>
                  <a:pt x="608112" y="197773"/>
                  <a:pt x="608112" y="197947"/>
                  <a:pt x="608170" y="198121"/>
                </a:cubicBezTo>
                <a:cubicBezTo>
                  <a:pt x="608170" y="198295"/>
                  <a:pt x="608170" y="198469"/>
                  <a:pt x="608228" y="198644"/>
                </a:cubicBezTo>
                <a:cubicBezTo>
                  <a:pt x="608228" y="198760"/>
                  <a:pt x="608228" y="198934"/>
                  <a:pt x="608228" y="199108"/>
                </a:cubicBezTo>
                <a:cubicBezTo>
                  <a:pt x="608286" y="199282"/>
                  <a:pt x="608286" y="199456"/>
                  <a:pt x="608286" y="199689"/>
                </a:cubicBezTo>
                <a:cubicBezTo>
                  <a:pt x="608286" y="199805"/>
                  <a:pt x="608286" y="199979"/>
                  <a:pt x="608286" y="200095"/>
                </a:cubicBezTo>
                <a:cubicBezTo>
                  <a:pt x="608344" y="200327"/>
                  <a:pt x="608344" y="200501"/>
                  <a:pt x="608344" y="200676"/>
                </a:cubicBezTo>
                <a:cubicBezTo>
                  <a:pt x="608344" y="200734"/>
                  <a:pt x="608344" y="200792"/>
                  <a:pt x="608344" y="200908"/>
                </a:cubicBezTo>
                <a:cubicBezTo>
                  <a:pt x="608344" y="200966"/>
                  <a:pt x="608344" y="201082"/>
                  <a:pt x="608344" y="201198"/>
                </a:cubicBezTo>
                <a:cubicBezTo>
                  <a:pt x="608344" y="201372"/>
                  <a:pt x="608286" y="201546"/>
                  <a:pt x="608286" y="201721"/>
                </a:cubicBezTo>
                <a:cubicBezTo>
                  <a:pt x="608286" y="201895"/>
                  <a:pt x="608286" y="202069"/>
                  <a:pt x="608286" y="202243"/>
                </a:cubicBezTo>
                <a:cubicBezTo>
                  <a:pt x="608286" y="202417"/>
                  <a:pt x="608228" y="202533"/>
                  <a:pt x="608228" y="202707"/>
                </a:cubicBezTo>
                <a:cubicBezTo>
                  <a:pt x="608228" y="202882"/>
                  <a:pt x="608228" y="203114"/>
                  <a:pt x="608170" y="203288"/>
                </a:cubicBezTo>
                <a:cubicBezTo>
                  <a:pt x="608170" y="203404"/>
                  <a:pt x="608170" y="203520"/>
                  <a:pt x="608112" y="203636"/>
                </a:cubicBezTo>
                <a:cubicBezTo>
                  <a:pt x="608112" y="203869"/>
                  <a:pt x="608053" y="204101"/>
                  <a:pt x="608053" y="204333"/>
                </a:cubicBezTo>
                <a:cubicBezTo>
                  <a:pt x="607995" y="204449"/>
                  <a:pt x="607995" y="204507"/>
                  <a:pt x="607995" y="204623"/>
                </a:cubicBezTo>
                <a:cubicBezTo>
                  <a:pt x="607937" y="204855"/>
                  <a:pt x="607879" y="205088"/>
                  <a:pt x="607821" y="205378"/>
                </a:cubicBezTo>
                <a:cubicBezTo>
                  <a:pt x="607821" y="205436"/>
                  <a:pt x="607821" y="205494"/>
                  <a:pt x="607763" y="205552"/>
                </a:cubicBezTo>
                <a:cubicBezTo>
                  <a:pt x="607705" y="205842"/>
                  <a:pt x="607647" y="206075"/>
                  <a:pt x="607588" y="206365"/>
                </a:cubicBezTo>
                <a:cubicBezTo>
                  <a:pt x="607588" y="206423"/>
                  <a:pt x="607530" y="206481"/>
                  <a:pt x="607530" y="206539"/>
                </a:cubicBezTo>
                <a:cubicBezTo>
                  <a:pt x="607472" y="206771"/>
                  <a:pt x="607414" y="207061"/>
                  <a:pt x="607298" y="207294"/>
                </a:cubicBezTo>
                <a:cubicBezTo>
                  <a:pt x="607298" y="207352"/>
                  <a:pt x="607240" y="207468"/>
                  <a:pt x="607240" y="207526"/>
                </a:cubicBezTo>
                <a:cubicBezTo>
                  <a:pt x="607124" y="207758"/>
                  <a:pt x="607065" y="207990"/>
                  <a:pt x="607007" y="208223"/>
                </a:cubicBezTo>
                <a:cubicBezTo>
                  <a:pt x="606949" y="208339"/>
                  <a:pt x="606891" y="208397"/>
                  <a:pt x="606833" y="208513"/>
                </a:cubicBezTo>
                <a:cubicBezTo>
                  <a:pt x="606775" y="208745"/>
                  <a:pt x="606717" y="208919"/>
                  <a:pt x="606600" y="209093"/>
                </a:cubicBezTo>
                <a:cubicBezTo>
                  <a:pt x="606542" y="209268"/>
                  <a:pt x="606484" y="209384"/>
                  <a:pt x="606426" y="209500"/>
                </a:cubicBezTo>
                <a:cubicBezTo>
                  <a:pt x="606368" y="209674"/>
                  <a:pt x="606310" y="209848"/>
                  <a:pt x="606194" y="210022"/>
                </a:cubicBezTo>
                <a:cubicBezTo>
                  <a:pt x="606135" y="210196"/>
                  <a:pt x="606019" y="210313"/>
                  <a:pt x="605961" y="210487"/>
                </a:cubicBezTo>
                <a:cubicBezTo>
                  <a:pt x="605903" y="210603"/>
                  <a:pt x="605845" y="210719"/>
                  <a:pt x="605729" y="210835"/>
                </a:cubicBezTo>
                <a:cubicBezTo>
                  <a:pt x="605671" y="211067"/>
                  <a:pt x="605554" y="211241"/>
                  <a:pt x="605438" y="211416"/>
                </a:cubicBezTo>
                <a:cubicBezTo>
                  <a:pt x="605380" y="211532"/>
                  <a:pt x="605322" y="211648"/>
                  <a:pt x="605264" y="211706"/>
                </a:cubicBezTo>
                <a:cubicBezTo>
                  <a:pt x="605147" y="211938"/>
                  <a:pt x="605031" y="212112"/>
                  <a:pt x="604857" y="212344"/>
                </a:cubicBezTo>
                <a:cubicBezTo>
                  <a:pt x="604799" y="212402"/>
                  <a:pt x="604799" y="212461"/>
                  <a:pt x="604741" y="212519"/>
                </a:cubicBezTo>
                <a:cubicBezTo>
                  <a:pt x="604566" y="212751"/>
                  <a:pt x="604450" y="212925"/>
                  <a:pt x="604276" y="213157"/>
                </a:cubicBezTo>
                <a:cubicBezTo>
                  <a:pt x="604217" y="213215"/>
                  <a:pt x="604159" y="213273"/>
                  <a:pt x="604101" y="213389"/>
                </a:cubicBezTo>
                <a:cubicBezTo>
                  <a:pt x="603985" y="213564"/>
                  <a:pt x="603869" y="213738"/>
                  <a:pt x="603694" y="213912"/>
                </a:cubicBezTo>
                <a:cubicBezTo>
                  <a:pt x="603636" y="214028"/>
                  <a:pt x="603578" y="214086"/>
                  <a:pt x="603462" y="214144"/>
                </a:cubicBezTo>
                <a:cubicBezTo>
                  <a:pt x="603346" y="214318"/>
                  <a:pt x="603229" y="214492"/>
                  <a:pt x="603055" y="214667"/>
                </a:cubicBezTo>
                <a:cubicBezTo>
                  <a:pt x="602997" y="214783"/>
                  <a:pt x="602881" y="214841"/>
                  <a:pt x="602764" y="214957"/>
                </a:cubicBezTo>
                <a:cubicBezTo>
                  <a:pt x="602648" y="215073"/>
                  <a:pt x="602532" y="215247"/>
                  <a:pt x="602416" y="215363"/>
                </a:cubicBezTo>
                <a:cubicBezTo>
                  <a:pt x="602299" y="215479"/>
                  <a:pt x="602183" y="215595"/>
                  <a:pt x="602009" y="215712"/>
                </a:cubicBezTo>
                <a:cubicBezTo>
                  <a:pt x="601951" y="215828"/>
                  <a:pt x="601835" y="215944"/>
                  <a:pt x="601660" y="216060"/>
                </a:cubicBezTo>
                <a:cubicBezTo>
                  <a:pt x="601544" y="216176"/>
                  <a:pt x="601370" y="216350"/>
                  <a:pt x="601253" y="216466"/>
                </a:cubicBezTo>
                <a:cubicBezTo>
                  <a:pt x="601195" y="216524"/>
                  <a:pt x="601137" y="216582"/>
                  <a:pt x="601079" y="216640"/>
                </a:cubicBezTo>
                <a:cubicBezTo>
                  <a:pt x="601021" y="216640"/>
                  <a:pt x="600963" y="216698"/>
                  <a:pt x="600905" y="216698"/>
                </a:cubicBezTo>
                <a:cubicBezTo>
                  <a:pt x="600788" y="216873"/>
                  <a:pt x="600614" y="216989"/>
                  <a:pt x="600440" y="217163"/>
                </a:cubicBezTo>
                <a:cubicBezTo>
                  <a:pt x="600323" y="217221"/>
                  <a:pt x="600207" y="217279"/>
                  <a:pt x="600149" y="217395"/>
                </a:cubicBezTo>
                <a:cubicBezTo>
                  <a:pt x="599975" y="217511"/>
                  <a:pt x="599800" y="217627"/>
                  <a:pt x="599568" y="217743"/>
                </a:cubicBezTo>
                <a:cubicBezTo>
                  <a:pt x="599510" y="217801"/>
                  <a:pt x="599393" y="217918"/>
                  <a:pt x="599277" y="217976"/>
                </a:cubicBezTo>
                <a:cubicBezTo>
                  <a:pt x="599103" y="218092"/>
                  <a:pt x="598928" y="218208"/>
                  <a:pt x="598754" y="218324"/>
                </a:cubicBezTo>
                <a:cubicBezTo>
                  <a:pt x="598638" y="218382"/>
                  <a:pt x="598522" y="218498"/>
                  <a:pt x="598405" y="218556"/>
                </a:cubicBezTo>
                <a:cubicBezTo>
                  <a:pt x="598231" y="218672"/>
                  <a:pt x="598057" y="218730"/>
                  <a:pt x="597882" y="218846"/>
                </a:cubicBezTo>
                <a:cubicBezTo>
                  <a:pt x="597766" y="218905"/>
                  <a:pt x="597650" y="218963"/>
                  <a:pt x="597534" y="219079"/>
                </a:cubicBezTo>
                <a:cubicBezTo>
                  <a:pt x="597359" y="219137"/>
                  <a:pt x="597185" y="219253"/>
                  <a:pt x="597010" y="219311"/>
                </a:cubicBezTo>
                <a:cubicBezTo>
                  <a:pt x="596894" y="219369"/>
                  <a:pt x="596778" y="219485"/>
                  <a:pt x="596604" y="219543"/>
                </a:cubicBezTo>
                <a:cubicBezTo>
                  <a:pt x="596429" y="219601"/>
                  <a:pt x="596313" y="219659"/>
                  <a:pt x="596139" y="219775"/>
                </a:cubicBezTo>
                <a:cubicBezTo>
                  <a:pt x="595964" y="219833"/>
                  <a:pt x="595848" y="219891"/>
                  <a:pt x="595674" y="219949"/>
                </a:cubicBezTo>
                <a:cubicBezTo>
                  <a:pt x="595499" y="220008"/>
                  <a:pt x="595325" y="220066"/>
                  <a:pt x="595151" y="220182"/>
                </a:cubicBezTo>
                <a:cubicBezTo>
                  <a:pt x="595034" y="220182"/>
                  <a:pt x="594918" y="220240"/>
                  <a:pt x="594744" y="220298"/>
                </a:cubicBezTo>
                <a:cubicBezTo>
                  <a:pt x="594569" y="220356"/>
                  <a:pt x="594395" y="220414"/>
                  <a:pt x="594221" y="220530"/>
                </a:cubicBezTo>
                <a:cubicBezTo>
                  <a:pt x="594046" y="220530"/>
                  <a:pt x="593930" y="220588"/>
                  <a:pt x="593814" y="220646"/>
                </a:cubicBezTo>
                <a:cubicBezTo>
                  <a:pt x="593639" y="220704"/>
                  <a:pt x="593407" y="220762"/>
                  <a:pt x="593233" y="220820"/>
                </a:cubicBezTo>
                <a:cubicBezTo>
                  <a:pt x="593116" y="220820"/>
                  <a:pt x="592942" y="220878"/>
                  <a:pt x="592826" y="220936"/>
                </a:cubicBezTo>
                <a:cubicBezTo>
                  <a:pt x="592651" y="220994"/>
                  <a:pt x="592477" y="220994"/>
                  <a:pt x="592245" y="221053"/>
                </a:cubicBezTo>
                <a:cubicBezTo>
                  <a:pt x="592128" y="221111"/>
                  <a:pt x="591954" y="221111"/>
                  <a:pt x="591838" y="221169"/>
                </a:cubicBezTo>
                <a:cubicBezTo>
                  <a:pt x="591663" y="221169"/>
                  <a:pt x="591489" y="221227"/>
                  <a:pt x="591315" y="221227"/>
                </a:cubicBezTo>
                <a:cubicBezTo>
                  <a:pt x="591140" y="221285"/>
                  <a:pt x="590966" y="221285"/>
                  <a:pt x="590850" y="221343"/>
                </a:cubicBezTo>
                <a:cubicBezTo>
                  <a:pt x="590675" y="221343"/>
                  <a:pt x="590501" y="221401"/>
                  <a:pt x="590327" y="221401"/>
                </a:cubicBezTo>
                <a:cubicBezTo>
                  <a:pt x="590152" y="221401"/>
                  <a:pt x="589978" y="221459"/>
                  <a:pt x="589804" y="221459"/>
                </a:cubicBezTo>
                <a:cubicBezTo>
                  <a:pt x="589629" y="221459"/>
                  <a:pt x="589513" y="221517"/>
                  <a:pt x="589339" y="221517"/>
                </a:cubicBezTo>
                <a:cubicBezTo>
                  <a:pt x="589164" y="221517"/>
                  <a:pt x="588932" y="221517"/>
                  <a:pt x="588757" y="221575"/>
                </a:cubicBezTo>
                <a:cubicBezTo>
                  <a:pt x="588641" y="221575"/>
                  <a:pt x="588467" y="221575"/>
                  <a:pt x="588350" y="221575"/>
                </a:cubicBezTo>
                <a:cubicBezTo>
                  <a:pt x="588118" y="221575"/>
                  <a:pt x="587944" y="221575"/>
                  <a:pt x="587711" y="221575"/>
                </a:cubicBezTo>
                <a:cubicBezTo>
                  <a:pt x="587653" y="221575"/>
                  <a:pt x="587595" y="221575"/>
                  <a:pt x="587537" y="221575"/>
                </a:cubicBezTo>
                <a:lnTo>
                  <a:pt x="540866" y="221517"/>
                </a:lnTo>
                <a:cubicBezTo>
                  <a:pt x="544644" y="219659"/>
                  <a:pt x="547259" y="215712"/>
                  <a:pt x="547259" y="211183"/>
                </a:cubicBezTo>
                <a:lnTo>
                  <a:pt x="547259" y="132520"/>
                </a:lnTo>
                <a:cubicBezTo>
                  <a:pt x="547259" y="126134"/>
                  <a:pt x="542086" y="120967"/>
                  <a:pt x="535635" y="120967"/>
                </a:cubicBezTo>
                <a:lnTo>
                  <a:pt x="520349" y="120967"/>
                </a:lnTo>
                <a:close/>
                <a:moveTo>
                  <a:pt x="183611" y="102622"/>
                </a:moveTo>
                <a:cubicBezTo>
                  <a:pt x="189829" y="102390"/>
                  <a:pt x="196048" y="104828"/>
                  <a:pt x="200348" y="109879"/>
                </a:cubicBezTo>
                <a:lnTo>
                  <a:pt x="263985" y="184304"/>
                </a:lnTo>
                <a:cubicBezTo>
                  <a:pt x="250909" y="193187"/>
                  <a:pt x="240971" y="206249"/>
                  <a:pt x="236031" y="221575"/>
                </a:cubicBezTo>
                <a:lnTo>
                  <a:pt x="204126" y="221517"/>
                </a:lnTo>
                <a:cubicBezTo>
                  <a:pt x="207961" y="219659"/>
                  <a:pt x="210577" y="215712"/>
                  <a:pt x="210577" y="211183"/>
                </a:cubicBezTo>
                <a:lnTo>
                  <a:pt x="210577" y="132520"/>
                </a:lnTo>
                <a:cubicBezTo>
                  <a:pt x="210577" y="126134"/>
                  <a:pt x="205346" y="120967"/>
                  <a:pt x="198953" y="120967"/>
                </a:cubicBezTo>
                <a:lnTo>
                  <a:pt x="183611" y="120967"/>
                </a:lnTo>
                <a:close/>
                <a:moveTo>
                  <a:pt x="422898" y="102602"/>
                </a:moveTo>
                <a:lnTo>
                  <a:pt x="422898" y="120950"/>
                </a:lnTo>
                <a:lnTo>
                  <a:pt x="409411" y="120950"/>
                </a:lnTo>
                <a:cubicBezTo>
                  <a:pt x="403016" y="120950"/>
                  <a:pt x="397784" y="126118"/>
                  <a:pt x="397784" y="132505"/>
                </a:cubicBezTo>
                <a:lnTo>
                  <a:pt x="397784" y="211182"/>
                </a:lnTo>
                <a:cubicBezTo>
                  <a:pt x="397784" y="215711"/>
                  <a:pt x="400400" y="219659"/>
                  <a:pt x="404237" y="221517"/>
                </a:cubicBezTo>
                <a:lnTo>
                  <a:pt x="372322" y="221575"/>
                </a:lnTo>
                <a:cubicBezTo>
                  <a:pt x="367380" y="206246"/>
                  <a:pt x="357439" y="193182"/>
                  <a:pt x="344359" y="184298"/>
                </a:cubicBezTo>
                <a:lnTo>
                  <a:pt x="407958" y="109860"/>
                </a:lnTo>
                <a:cubicBezTo>
                  <a:pt x="411911" y="105273"/>
                  <a:pt x="417375" y="102834"/>
                  <a:pt x="422898" y="102602"/>
                </a:cubicBezTo>
                <a:close/>
                <a:moveTo>
                  <a:pt x="86231" y="102602"/>
                </a:moveTo>
                <a:lnTo>
                  <a:pt x="86231" y="120950"/>
                </a:lnTo>
                <a:lnTo>
                  <a:pt x="72683" y="120950"/>
                </a:lnTo>
                <a:cubicBezTo>
                  <a:pt x="66287" y="120950"/>
                  <a:pt x="61112" y="126118"/>
                  <a:pt x="61112" y="132505"/>
                </a:cubicBezTo>
                <a:lnTo>
                  <a:pt x="61112" y="211182"/>
                </a:lnTo>
                <a:cubicBezTo>
                  <a:pt x="61112" y="215711"/>
                  <a:pt x="63728" y="219659"/>
                  <a:pt x="67508" y="221517"/>
                </a:cubicBezTo>
                <a:lnTo>
                  <a:pt x="20758" y="221575"/>
                </a:lnTo>
                <a:cubicBezTo>
                  <a:pt x="20700" y="221575"/>
                  <a:pt x="20642" y="221575"/>
                  <a:pt x="20584" y="221575"/>
                </a:cubicBezTo>
                <a:cubicBezTo>
                  <a:pt x="20409" y="221575"/>
                  <a:pt x="20235" y="221575"/>
                  <a:pt x="20002" y="221575"/>
                </a:cubicBezTo>
                <a:cubicBezTo>
                  <a:pt x="19886" y="221575"/>
                  <a:pt x="19712" y="221575"/>
                  <a:pt x="19595" y="221575"/>
                </a:cubicBezTo>
                <a:cubicBezTo>
                  <a:pt x="19363" y="221517"/>
                  <a:pt x="19188" y="221517"/>
                  <a:pt x="19014" y="221517"/>
                </a:cubicBezTo>
                <a:cubicBezTo>
                  <a:pt x="18839" y="221517"/>
                  <a:pt x="18665" y="221459"/>
                  <a:pt x="18549" y="221459"/>
                </a:cubicBezTo>
                <a:cubicBezTo>
                  <a:pt x="18374" y="221459"/>
                  <a:pt x="18200" y="221401"/>
                  <a:pt x="18025" y="221401"/>
                </a:cubicBezTo>
                <a:cubicBezTo>
                  <a:pt x="17851" y="221401"/>
                  <a:pt x="17676" y="221343"/>
                  <a:pt x="17502" y="221343"/>
                </a:cubicBezTo>
                <a:cubicBezTo>
                  <a:pt x="17328" y="221285"/>
                  <a:pt x="17211" y="221285"/>
                  <a:pt x="17037" y="221227"/>
                </a:cubicBezTo>
                <a:cubicBezTo>
                  <a:pt x="16862" y="221227"/>
                  <a:pt x="16688" y="221169"/>
                  <a:pt x="16513" y="221169"/>
                </a:cubicBezTo>
                <a:cubicBezTo>
                  <a:pt x="16339" y="221110"/>
                  <a:pt x="16223" y="221052"/>
                  <a:pt x="16048" y="221052"/>
                </a:cubicBezTo>
                <a:cubicBezTo>
                  <a:pt x="15874" y="220994"/>
                  <a:pt x="15699" y="220936"/>
                  <a:pt x="15525" y="220936"/>
                </a:cubicBezTo>
                <a:cubicBezTo>
                  <a:pt x="15351" y="220878"/>
                  <a:pt x="15234" y="220820"/>
                  <a:pt x="15118" y="220820"/>
                </a:cubicBezTo>
                <a:cubicBezTo>
                  <a:pt x="14885" y="220762"/>
                  <a:pt x="14711" y="220704"/>
                  <a:pt x="14537" y="220646"/>
                </a:cubicBezTo>
                <a:cubicBezTo>
                  <a:pt x="14420" y="220588"/>
                  <a:pt x="14246" y="220530"/>
                  <a:pt x="14129" y="220530"/>
                </a:cubicBezTo>
                <a:cubicBezTo>
                  <a:pt x="13955" y="220414"/>
                  <a:pt x="13781" y="220356"/>
                  <a:pt x="13548" y="220298"/>
                </a:cubicBezTo>
                <a:cubicBezTo>
                  <a:pt x="13432" y="220240"/>
                  <a:pt x="13315" y="220181"/>
                  <a:pt x="13141" y="220123"/>
                </a:cubicBezTo>
                <a:cubicBezTo>
                  <a:pt x="12967" y="220065"/>
                  <a:pt x="12792" y="220007"/>
                  <a:pt x="12618" y="219949"/>
                </a:cubicBezTo>
                <a:cubicBezTo>
                  <a:pt x="12501" y="219891"/>
                  <a:pt x="12327" y="219833"/>
                  <a:pt x="12211" y="219775"/>
                </a:cubicBezTo>
                <a:cubicBezTo>
                  <a:pt x="12036" y="219659"/>
                  <a:pt x="11862" y="219601"/>
                  <a:pt x="11687" y="219543"/>
                </a:cubicBezTo>
                <a:cubicBezTo>
                  <a:pt x="11571" y="219427"/>
                  <a:pt x="11455" y="219369"/>
                  <a:pt x="11280" y="219311"/>
                </a:cubicBezTo>
                <a:cubicBezTo>
                  <a:pt x="11164" y="219194"/>
                  <a:pt x="10990" y="219136"/>
                  <a:pt x="10815" y="219078"/>
                </a:cubicBezTo>
                <a:cubicBezTo>
                  <a:pt x="10699" y="218962"/>
                  <a:pt x="10524" y="218904"/>
                  <a:pt x="10408" y="218846"/>
                </a:cubicBezTo>
                <a:cubicBezTo>
                  <a:pt x="10234" y="218730"/>
                  <a:pt x="10059" y="218614"/>
                  <a:pt x="9943" y="218556"/>
                </a:cubicBezTo>
                <a:cubicBezTo>
                  <a:pt x="9827" y="218440"/>
                  <a:pt x="9710" y="218381"/>
                  <a:pt x="9594" y="218323"/>
                </a:cubicBezTo>
                <a:cubicBezTo>
                  <a:pt x="9420" y="218207"/>
                  <a:pt x="9245" y="218091"/>
                  <a:pt x="9071" y="217975"/>
                </a:cubicBezTo>
                <a:cubicBezTo>
                  <a:pt x="8954" y="217917"/>
                  <a:pt x="8838" y="217801"/>
                  <a:pt x="8722" y="217743"/>
                </a:cubicBezTo>
                <a:cubicBezTo>
                  <a:pt x="8547" y="217627"/>
                  <a:pt x="8373" y="217511"/>
                  <a:pt x="8199" y="217394"/>
                </a:cubicBezTo>
                <a:cubicBezTo>
                  <a:pt x="8082" y="217278"/>
                  <a:pt x="8024" y="217220"/>
                  <a:pt x="7908" y="217104"/>
                </a:cubicBezTo>
                <a:cubicBezTo>
                  <a:pt x="7733" y="216988"/>
                  <a:pt x="7559" y="216872"/>
                  <a:pt x="7385" y="216698"/>
                </a:cubicBezTo>
                <a:cubicBezTo>
                  <a:pt x="7385" y="216698"/>
                  <a:pt x="7326" y="216640"/>
                  <a:pt x="7268" y="216640"/>
                </a:cubicBezTo>
                <a:cubicBezTo>
                  <a:pt x="7210" y="216582"/>
                  <a:pt x="7152" y="216523"/>
                  <a:pt x="7094" y="216465"/>
                </a:cubicBezTo>
                <a:cubicBezTo>
                  <a:pt x="6919" y="216291"/>
                  <a:pt x="6803" y="216175"/>
                  <a:pt x="6629" y="216059"/>
                </a:cubicBezTo>
                <a:cubicBezTo>
                  <a:pt x="6512" y="215943"/>
                  <a:pt x="6396" y="215827"/>
                  <a:pt x="6280" y="215711"/>
                </a:cubicBezTo>
                <a:cubicBezTo>
                  <a:pt x="6163" y="215594"/>
                  <a:pt x="6047" y="215478"/>
                  <a:pt x="5931" y="215362"/>
                </a:cubicBezTo>
                <a:cubicBezTo>
                  <a:pt x="5815" y="215246"/>
                  <a:pt x="5698" y="215072"/>
                  <a:pt x="5524" y="214956"/>
                </a:cubicBezTo>
                <a:cubicBezTo>
                  <a:pt x="5466" y="214840"/>
                  <a:pt x="5349" y="214723"/>
                  <a:pt x="5291" y="214665"/>
                </a:cubicBezTo>
                <a:cubicBezTo>
                  <a:pt x="5117" y="214491"/>
                  <a:pt x="5001" y="214317"/>
                  <a:pt x="4826" y="214143"/>
                </a:cubicBezTo>
                <a:cubicBezTo>
                  <a:pt x="4768" y="214085"/>
                  <a:pt x="4710" y="213969"/>
                  <a:pt x="4652" y="213911"/>
                </a:cubicBezTo>
                <a:cubicBezTo>
                  <a:pt x="4477" y="213736"/>
                  <a:pt x="4361" y="213562"/>
                  <a:pt x="4186" y="213330"/>
                </a:cubicBezTo>
                <a:cubicBezTo>
                  <a:pt x="4128" y="213272"/>
                  <a:pt x="4070" y="213214"/>
                  <a:pt x="4012" y="213156"/>
                </a:cubicBezTo>
                <a:cubicBezTo>
                  <a:pt x="3896" y="212923"/>
                  <a:pt x="3721" y="212749"/>
                  <a:pt x="3605" y="212517"/>
                </a:cubicBezTo>
                <a:cubicBezTo>
                  <a:pt x="3547" y="212459"/>
                  <a:pt x="3489" y="212401"/>
                  <a:pt x="3431" y="212285"/>
                </a:cubicBezTo>
                <a:cubicBezTo>
                  <a:pt x="3314" y="212111"/>
                  <a:pt x="3198" y="211936"/>
                  <a:pt x="3082" y="211704"/>
                </a:cubicBezTo>
                <a:cubicBezTo>
                  <a:pt x="3024" y="211588"/>
                  <a:pt x="2965" y="211530"/>
                  <a:pt x="2907" y="211414"/>
                </a:cubicBezTo>
                <a:cubicBezTo>
                  <a:pt x="2791" y="211240"/>
                  <a:pt x="2675" y="211065"/>
                  <a:pt x="2558" y="210833"/>
                </a:cubicBezTo>
                <a:cubicBezTo>
                  <a:pt x="2500" y="210717"/>
                  <a:pt x="2442" y="210601"/>
                  <a:pt x="2384" y="210485"/>
                </a:cubicBezTo>
                <a:cubicBezTo>
                  <a:pt x="2268" y="210311"/>
                  <a:pt x="2209" y="210136"/>
                  <a:pt x="2151" y="209962"/>
                </a:cubicBezTo>
                <a:cubicBezTo>
                  <a:pt x="2035" y="209846"/>
                  <a:pt x="1977" y="209672"/>
                  <a:pt x="1919" y="209498"/>
                </a:cubicBezTo>
                <a:cubicBezTo>
                  <a:pt x="1861" y="209382"/>
                  <a:pt x="1802" y="209265"/>
                  <a:pt x="1686" y="209091"/>
                </a:cubicBezTo>
                <a:cubicBezTo>
                  <a:pt x="1628" y="208917"/>
                  <a:pt x="1570" y="208743"/>
                  <a:pt x="1454" y="208511"/>
                </a:cubicBezTo>
                <a:cubicBezTo>
                  <a:pt x="1454" y="208394"/>
                  <a:pt x="1395" y="208336"/>
                  <a:pt x="1337" y="208220"/>
                </a:cubicBezTo>
                <a:cubicBezTo>
                  <a:pt x="1279" y="207988"/>
                  <a:pt x="1163" y="207756"/>
                  <a:pt x="1105" y="207524"/>
                </a:cubicBezTo>
                <a:cubicBezTo>
                  <a:pt x="1105" y="207465"/>
                  <a:pt x="1047" y="207349"/>
                  <a:pt x="1047" y="207291"/>
                </a:cubicBezTo>
                <a:cubicBezTo>
                  <a:pt x="930" y="207059"/>
                  <a:pt x="872" y="206769"/>
                  <a:pt x="814" y="206536"/>
                </a:cubicBezTo>
                <a:cubicBezTo>
                  <a:pt x="756" y="206478"/>
                  <a:pt x="756" y="206420"/>
                  <a:pt x="756" y="206304"/>
                </a:cubicBezTo>
                <a:cubicBezTo>
                  <a:pt x="640" y="206072"/>
                  <a:pt x="581" y="205840"/>
                  <a:pt x="523" y="205549"/>
                </a:cubicBezTo>
                <a:cubicBezTo>
                  <a:pt x="523" y="205491"/>
                  <a:pt x="523" y="205433"/>
                  <a:pt x="523" y="205375"/>
                </a:cubicBezTo>
                <a:cubicBezTo>
                  <a:pt x="465" y="205085"/>
                  <a:pt x="407" y="204853"/>
                  <a:pt x="349" y="204620"/>
                </a:cubicBezTo>
                <a:cubicBezTo>
                  <a:pt x="349" y="204504"/>
                  <a:pt x="291" y="204446"/>
                  <a:pt x="291" y="204330"/>
                </a:cubicBezTo>
                <a:cubicBezTo>
                  <a:pt x="233" y="204098"/>
                  <a:pt x="233" y="203866"/>
                  <a:pt x="174" y="203633"/>
                </a:cubicBezTo>
                <a:cubicBezTo>
                  <a:pt x="174" y="203517"/>
                  <a:pt x="174" y="203401"/>
                  <a:pt x="174" y="203285"/>
                </a:cubicBezTo>
                <a:cubicBezTo>
                  <a:pt x="116" y="203111"/>
                  <a:pt x="116" y="202878"/>
                  <a:pt x="58" y="202704"/>
                </a:cubicBezTo>
                <a:cubicBezTo>
                  <a:pt x="58" y="202530"/>
                  <a:pt x="58" y="202414"/>
                  <a:pt x="58" y="202240"/>
                </a:cubicBezTo>
                <a:cubicBezTo>
                  <a:pt x="58" y="202066"/>
                  <a:pt x="0" y="201891"/>
                  <a:pt x="0" y="201717"/>
                </a:cubicBezTo>
                <a:cubicBezTo>
                  <a:pt x="0" y="201543"/>
                  <a:pt x="0" y="201369"/>
                  <a:pt x="0" y="201136"/>
                </a:cubicBezTo>
                <a:cubicBezTo>
                  <a:pt x="0" y="201078"/>
                  <a:pt x="0" y="200962"/>
                  <a:pt x="0" y="200846"/>
                </a:cubicBezTo>
                <a:cubicBezTo>
                  <a:pt x="0" y="200788"/>
                  <a:pt x="0" y="200730"/>
                  <a:pt x="0" y="200672"/>
                </a:cubicBezTo>
                <a:cubicBezTo>
                  <a:pt x="0" y="200498"/>
                  <a:pt x="0" y="200324"/>
                  <a:pt x="0" y="200091"/>
                </a:cubicBezTo>
                <a:cubicBezTo>
                  <a:pt x="0" y="199975"/>
                  <a:pt x="0" y="199801"/>
                  <a:pt x="58" y="199685"/>
                </a:cubicBezTo>
                <a:cubicBezTo>
                  <a:pt x="58" y="199453"/>
                  <a:pt x="58" y="199278"/>
                  <a:pt x="58" y="199104"/>
                </a:cubicBezTo>
                <a:cubicBezTo>
                  <a:pt x="116" y="198930"/>
                  <a:pt x="116" y="198756"/>
                  <a:pt x="116" y="198640"/>
                </a:cubicBezTo>
                <a:cubicBezTo>
                  <a:pt x="116" y="198466"/>
                  <a:pt x="174" y="198291"/>
                  <a:pt x="174" y="198117"/>
                </a:cubicBezTo>
                <a:cubicBezTo>
                  <a:pt x="233" y="197943"/>
                  <a:pt x="233" y="197769"/>
                  <a:pt x="233" y="197595"/>
                </a:cubicBezTo>
                <a:cubicBezTo>
                  <a:pt x="291" y="197420"/>
                  <a:pt x="291" y="197304"/>
                  <a:pt x="349" y="197130"/>
                </a:cubicBezTo>
                <a:cubicBezTo>
                  <a:pt x="349" y="196956"/>
                  <a:pt x="407" y="196782"/>
                  <a:pt x="465" y="196608"/>
                </a:cubicBezTo>
                <a:cubicBezTo>
                  <a:pt x="465" y="196433"/>
                  <a:pt x="523" y="196317"/>
                  <a:pt x="523" y="196143"/>
                </a:cubicBezTo>
                <a:cubicBezTo>
                  <a:pt x="581" y="195969"/>
                  <a:pt x="640" y="195795"/>
                  <a:pt x="698" y="195620"/>
                </a:cubicBezTo>
                <a:cubicBezTo>
                  <a:pt x="698" y="195446"/>
                  <a:pt x="756" y="195330"/>
                  <a:pt x="814" y="195214"/>
                </a:cubicBezTo>
                <a:cubicBezTo>
                  <a:pt x="814" y="194982"/>
                  <a:pt x="872" y="194808"/>
                  <a:pt x="930" y="194633"/>
                </a:cubicBezTo>
                <a:cubicBezTo>
                  <a:pt x="988" y="194517"/>
                  <a:pt x="1047" y="194343"/>
                  <a:pt x="1105" y="194227"/>
                </a:cubicBezTo>
                <a:cubicBezTo>
                  <a:pt x="1163" y="194053"/>
                  <a:pt x="1221" y="193878"/>
                  <a:pt x="1279" y="193704"/>
                </a:cubicBezTo>
                <a:cubicBezTo>
                  <a:pt x="1337" y="193530"/>
                  <a:pt x="1395" y="193414"/>
                  <a:pt x="1454" y="193240"/>
                </a:cubicBezTo>
                <a:cubicBezTo>
                  <a:pt x="1512" y="193066"/>
                  <a:pt x="1570" y="192891"/>
                  <a:pt x="1628" y="192717"/>
                </a:cubicBezTo>
                <a:cubicBezTo>
                  <a:pt x="1686" y="192601"/>
                  <a:pt x="1802" y="192427"/>
                  <a:pt x="1861" y="192311"/>
                </a:cubicBezTo>
                <a:cubicBezTo>
                  <a:pt x="1919" y="192137"/>
                  <a:pt x="1977" y="191962"/>
                  <a:pt x="2093" y="191846"/>
                </a:cubicBezTo>
                <a:cubicBezTo>
                  <a:pt x="2151" y="191672"/>
                  <a:pt x="2209" y="191556"/>
                  <a:pt x="2268" y="191382"/>
                </a:cubicBezTo>
                <a:cubicBezTo>
                  <a:pt x="2384" y="191208"/>
                  <a:pt x="2442" y="191091"/>
                  <a:pt x="2558" y="190917"/>
                </a:cubicBezTo>
                <a:cubicBezTo>
                  <a:pt x="2617" y="190801"/>
                  <a:pt x="2675" y="190627"/>
                  <a:pt x="2791" y="190511"/>
                </a:cubicBezTo>
                <a:cubicBezTo>
                  <a:pt x="2849" y="190337"/>
                  <a:pt x="2965" y="190162"/>
                  <a:pt x="3024" y="190046"/>
                </a:cubicBezTo>
                <a:cubicBezTo>
                  <a:pt x="3140" y="189930"/>
                  <a:pt x="3198" y="189756"/>
                  <a:pt x="3314" y="189640"/>
                </a:cubicBezTo>
                <a:cubicBezTo>
                  <a:pt x="3372" y="189466"/>
                  <a:pt x="3489" y="189350"/>
                  <a:pt x="3605" y="189175"/>
                </a:cubicBezTo>
                <a:cubicBezTo>
                  <a:pt x="3721" y="189059"/>
                  <a:pt x="3779" y="188943"/>
                  <a:pt x="3838" y="188827"/>
                </a:cubicBezTo>
                <a:cubicBezTo>
                  <a:pt x="3954" y="188653"/>
                  <a:pt x="4070" y="188479"/>
                  <a:pt x="4245" y="188304"/>
                </a:cubicBezTo>
                <a:cubicBezTo>
                  <a:pt x="4303" y="188188"/>
                  <a:pt x="4419" y="188130"/>
                  <a:pt x="4477" y="188014"/>
                </a:cubicBezTo>
                <a:cubicBezTo>
                  <a:pt x="4593" y="187840"/>
                  <a:pt x="4710" y="187666"/>
                  <a:pt x="4884" y="187550"/>
                </a:cubicBezTo>
                <a:cubicBezTo>
                  <a:pt x="4884" y="187491"/>
                  <a:pt x="4942" y="187433"/>
                  <a:pt x="5001" y="187375"/>
                </a:cubicBezTo>
                <a:lnTo>
                  <a:pt x="71287" y="109860"/>
                </a:lnTo>
                <a:cubicBezTo>
                  <a:pt x="75183" y="105273"/>
                  <a:pt x="80649" y="102834"/>
                  <a:pt x="86231" y="102602"/>
                </a:cubicBezTo>
                <a:close/>
                <a:moveTo>
                  <a:pt x="471624" y="0"/>
                </a:moveTo>
                <a:cubicBezTo>
                  <a:pt x="500015" y="0"/>
                  <a:pt x="523031" y="22968"/>
                  <a:pt x="523031" y="51301"/>
                </a:cubicBezTo>
                <a:cubicBezTo>
                  <a:pt x="523031" y="79634"/>
                  <a:pt x="500015" y="102602"/>
                  <a:pt x="471624" y="102602"/>
                </a:cubicBezTo>
                <a:cubicBezTo>
                  <a:pt x="443233" y="102602"/>
                  <a:pt x="420217" y="79634"/>
                  <a:pt x="420217" y="51301"/>
                </a:cubicBezTo>
                <a:cubicBezTo>
                  <a:pt x="420217" y="22968"/>
                  <a:pt x="443233" y="0"/>
                  <a:pt x="471624" y="0"/>
                </a:cubicBezTo>
                <a:close/>
                <a:moveTo>
                  <a:pt x="134921" y="0"/>
                </a:moveTo>
                <a:cubicBezTo>
                  <a:pt x="163293" y="0"/>
                  <a:pt x="186293" y="22968"/>
                  <a:pt x="186293" y="51301"/>
                </a:cubicBezTo>
                <a:cubicBezTo>
                  <a:pt x="186293" y="79634"/>
                  <a:pt x="163293" y="102602"/>
                  <a:pt x="134921" y="102602"/>
                </a:cubicBezTo>
                <a:cubicBezTo>
                  <a:pt x="106549" y="102602"/>
                  <a:pt x="83549" y="79634"/>
                  <a:pt x="83549" y="51301"/>
                </a:cubicBezTo>
                <a:cubicBezTo>
                  <a:pt x="83549" y="22968"/>
                  <a:pt x="106549" y="0"/>
                  <a:pt x="134921" y="0"/>
                </a:cubicBez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/>
              <a:ea typeface="思源黑体 CN Normal"/>
              <a:cs typeface="+mn-cs"/>
            </a:endParaRPr>
          </a:p>
        </p:txBody>
      </p:sp>
      <p:sp>
        <p:nvSpPr>
          <p:cNvPr id="75" name="iconfont-11253-5327384"/>
          <p:cNvSpPr/>
          <p:nvPr>
            <p:custDataLst>
              <p:tags r:id="rId17"/>
            </p:custDataLst>
          </p:nvPr>
        </p:nvSpPr>
        <p:spPr>
          <a:xfrm>
            <a:off x="1437171" y="5353534"/>
            <a:ext cx="428607" cy="272702"/>
          </a:xfrm>
          <a:custGeom>
            <a:avLst/>
            <a:gdLst>
              <a:gd name="T0" fmla="*/ 10401 w 11734"/>
              <a:gd name="T1" fmla="*/ 6401 h 7467"/>
              <a:gd name="T2" fmla="*/ 11200 w 11734"/>
              <a:gd name="T3" fmla="*/ 6401 h 7467"/>
              <a:gd name="T4" fmla="*/ 11734 w 11734"/>
              <a:gd name="T5" fmla="*/ 6934 h 7467"/>
              <a:gd name="T6" fmla="*/ 11200 w 11734"/>
              <a:gd name="T7" fmla="*/ 7467 h 7467"/>
              <a:gd name="T8" fmla="*/ 534 w 11734"/>
              <a:gd name="T9" fmla="*/ 7467 h 7467"/>
              <a:gd name="T10" fmla="*/ 0 w 11734"/>
              <a:gd name="T11" fmla="*/ 6934 h 7467"/>
              <a:gd name="T12" fmla="*/ 534 w 11734"/>
              <a:gd name="T13" fmla="*/ 6401 h 7467"/>
              <a:gd name="T14" fmla="*/ 1334 w 11734"/>
              <a:gd name="T15" fmla="*/ 6401 h 7467"/>
              <a:gd name="T16" fmla="*/ 1067 w 11734"/>
              <a:gd name="T17" fmla="*/ 5600 h 7467"/>
              <a:gd name="T18" fmla="*/ 1067 w 11734"/>
              <a:gd name="T19" fmla="*/ 1334 h 7467"/>
              <a:gd name="T20" fmla="*/ 2399 w 11734"/>
              <a:gd name="T21" fmla="*/ 1 h 7467"/>
              <a:gd name="T22" fmla="*/ 9335 w 11734"/>
              <a:gd name="T23" fmla="*/ 1 h 7467"/>
              <a:gd name="T24" fmla="*/ 10667 w 11734"/>
              <a:gd name="T25" fmla="*/ 1334 h 7467"/>
              <a:gd name="T26" fmla="*/ 10667 w 11734"/>
              <a:gd name="T27" fmla="*/ 5601 h 7467"/>
              <a:gd name="T28" fmla="*/ 10401 w 11734"/>
              <a:gd name="T29" fmla="*/ 6401 h 7467"/>
              <a:gd name="T30" fmla="*/ 2134 w 11734"/>
              <a:gd name="T31" fmla="*/ 1334 h 7467"/>
              <a:gd name="T32" fmla="*/ 2134 w 11734"/>
              <a:gd name="T33" fmla="*/ 5601 h 7467"/>
              <a:gd name="T34" fmla="*/ 2399 w 11734"/>
              <a:gd name="T35" fmla="*/ 5867 h 7467"/>
              <a:gd name="T36" fmla="*/ 9335 w 11734"/>
              <a:gd name="T37" fmla="*/ 5867 h 7467"/>
              <a:gd name="T38" fmla="*/ 9600 w 11734"/>
              <a:gd name="T39" fmla="*/ 5600 h 7467"/>
              <a:gd name="T40" fmla="*/ 9600 w 11734"/>
              <a:gd name="T41" fmla="*/ 1334 h 7467"/>
              <a:gd name="T42" fmla="*/ 9335 w 11734"/>
              <a:gd name="T43" fmla="*/ 1067 h 7467"/>
              <a:gd name="T44" fmla="*/ 2399 w 11734"/>
              <a:gd name="T45" fmla="*/ 1067 h 7467"/>
              <a:gd name="T46" fmla="*/ 2134 w 11734"/>
              <a:gd name="T47" fmla="*/ 1334 h 7467"/>
              <a:gd name="T48" fmla="*/ 3577 w 11734"/>
              <a:gd name="T49" fmla="*/ 3844 h 7467"/>
              <a:gd name="T50" fmla="*/ 2830 w 11734"/>
              <a:gd name="T51" fmla="*/ 3838 h 7467"/>
              <a:gd name="T52" fmla="*/ 2823 w 11734"/>
              <a:gd name="T53" fmla="*/ 3090 h 7467"/>
              <a:gd name="T54" fmla="*/ 4157 w 11734"/>
              <a:gd name="T55" fmla="*/ 1757 h 7467"/>
              <a:gd name="T56" fmla="*/ 4904 w 11734"/>
              <a:gd name="T57" fmla="*/ 1763 h 7467"/>
              <a:gd name="T58" fmla="*/ 4911 w 11734"/>
              <a:gd name="T59" fmla="*/ 2511 h 7467"/>
              <a:gd name="T60" fmla="*/ 3577 w 11734"/>
              <a:gd name="T61" fmla="*/ 3844 h 7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1734" h="7467">
                <a:moveTo>
                  <a:pt x="10401" y="6401"/>
                </a:moveTo>
                <a:lnTo>
                  <a:pt x="11200" y="6401"/>
                </a:lnTo>
                <a:cubicBezTo>
                  <a:pt x="11495" y="6401"/>
                  <a:pt x="11734" y="6639"/>
                  <a:pt x="11734" y="6934"/>
                </a:cubicBezTo>
                <a:cubicBezTo>
                  <a:pt x="11734" y="7229"/>
                  <a:pt x="11495" y="7467"/>
                  <a:pt x="11200" y="7467"/>
                </a:cubicBezTo>
                <a:lnTo>
                  <a:pt x="534" y="7467"/>
                </a:lnTo>
                <a:cubicBezTo>
                  <a:pt x="239" y="7467"/>
                  <a:pt x="0" y="7229"/>
                  <a:pt x="0" y="6934"/>
                </a:cubicBezTo>
                <a:cubicBezTo>
                  <a:pt x="0" y="6639"/>
                  <a:pt x="239" y="6401"/>
                  <a:pt x="534" y="6401"/>
                </a:cubicBezTo>
                <a:lnTo>
                  <a:pt x="1334" y="6401"/>
                </a:lnTo>
                <a:cubicBezTo>
                  <a:pt x="1160" y="6170"/>
                  <a:pt x="1067" y="5889"/>
                  <a:pt x="1067" y="5600"/>
                </a:cubicBezTo>
                <a:lnTo>
                  <a:pt x="1067" y="1334"/>
                </a:lnTo>
                <a:cubicBezTo>
                  <a:pt x="1066" y="598"/>
                  <a:pt x="1663" y="0"/>
                  <a:pt x="2399" y="1"/>
                </a:cubicBezTo>
                <a:lnTo>
                  <a:pt x="9335" y="1"/>
                </a:lnTo>
                <a:cubicBezTo>
                  <a:pt x="10071" y="1"/>
                  <a:pt x="10667" y="598"/>
                  <a:pt x="10667" y="1334"/>
                </a:cubicBezTo>
                <a:lnTo>
                  <a:pt x="10667" y="5601"/>
                </a:lnTo>
                <a:cubicBezTo>
                  <a:pt x="10667" y="5901"/>
                  <a:pt x="10568" y="6178"/>
                  <a:pt x="10401" y="6401"/>
                </a:cubicBezTo>
                <a:close/>
                <a:moveTo>
                  <a:pt x="2134" y="1334"/>
                </a:moveTo>
                <a:lnTo>
                  <a:pt x="2134" y="5601"/>
                </a:lnTo>
                <a:cubicBezTo>
                  <a:pt x="2133" y="5748"/>
                  <a:pt x="2252" y="5867"/>
                  <a:pt x="2399" y="5867"/>
                </a:cubicBezTo>
                <a:lnTo>
                  <a:pt x="9335" y="5867"/>
                </a:lnTo>
                <a:cubicBezTo>
                  <a:pt x="9482" y="5868"/>
                  <a:pt x="9601" y="5748"/>
                  <a:pt x="9600" y="5600"/>
                </a:cubicBezTo>
                <a:lnTo>
                  <a:pt x="9600" y="1334"/>
                </a:lnTo>
                <a:cubicBezTo>
                  <a:pt x="9601" y="1187"/>
                  <a:pt x="9482" y="1068"/>
                  <a:pt x="9335" y="1067"/>
                </a:cubicBezTo>
                <a:lnTo>
                  <a:pt x="2399" y="1067"/>
                </a:lnTo>
                <a:cubicBezTo>
                  <a:pt x="2252" y="1067"/>
                  <a:pt x="2133" y="1187"/>
                  <a:pt x="2134" y="1334"/>
                </a:cubicBezTo>
                <a:close/>
                <a:moveTo>
                  <a:pt x="3577" y="3844"/>
                </a:moveTo>
                <a:cubicBezTo>
                  <a:pt x="3368" y="4047"/>
                  <a:pt x="3035" y="4044"/>
                  <a:pt x="2830" y="3838"/>
                </a:cubicBezTo>
                <a:cubicBezTo>
                  <a:pt x="2624" y="3632"/>
                  <a:pt x="2621" y="3300"/>
                  <a:pt x="2823" y="3090"/>
                </a:cubicBezTo>
                <a:lnTo>
                  <a:pt x="4157" y="1757"/>
                </a:lnTo>
                <a:cubicBezTo>
                  <a:pt x="4366" y="1555"/>
                  <a:pt x="4699" y="1558"/>
                  <a:pt x="4904" y="1763"/>
                </a:cubicBezTo>
                <a:cubicBezTo>
                  <a:pt x="5110" y="1969"/>
                  <a:pt x="5113" y="2302"/>
                  <a:pt x="4911" y="2511"/>
                </a:cubicBezTo>
                <a:lnTo>
                  <a:pt x="3577" y="3844"/>
                </a:ln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/>
              <a:ea typeface="思源黑体 CN Normal"/>
              <a:cs typeface="+mn-cs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1068890" y="418354"/>
            <a:ext cx="2844800" cy="43053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  <a:sym typeface="思源黑体 CN Normal" panose="020B0400000000000000" pitchFamily="34" charset="-122"/>
              </a:rPr>
              <a:t>教学工作落实问题</a:t>
            </a:r>
            <a:endParaRPr lang="zh-CN" altLang="en-US" sz="2800" dirty="0">
              <a:solidFill>
                <a:srgbClr val="C00000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579674" y="458015"/>
            <a:ext cx="351567" cy="351567"/>
          </a:xfrm>
          <a:prstGeom prst="rect">
            <a:avLst/>
          </a:prstGeom>
          <a:solidFill>
            <a:srgbClr val="FFC5C5">
              <a:alpha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rtlCol="0" anchor="ctr"/>
          <a:lstStyle/>
          <a:p>
            <a:pPr algn="ctr">
              <a:defRPr/>
            </a:pPr>
            <a:endParaRPr lang="zh-CN" altLang="en-US" sz="1600" kern="0">
              <a:solidFill>
                <a:srgbClr val="FFFFFF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515939" y="392224"/>
            <a:ext cx="351567" cy="351567"/>
          </a:xfrm>
          <a:prstGeom prst="rect">
            <a:avLst/>
          </a:prstGeom>
          <a:gradFill>
            <a:gsLst>
              <a:gs pos="0">
                <a:srgbClr val="E90A05"/>
              </a:gs>
              <a:gs pos="73000">
                <a:srgbClr val="A80804"/>
              </a:gs>
            </a:gsLst>
            <a:path path="circle">
              <a:fillToRect r="100000" b="100000"/>
            </a:path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000">
              <a:solidFill>
                <a:schemeClr val="bg1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18"/>
            </p:custDataLst>
          </p:nvPr>
        </p:nvSpPr>
        <p:spPr>
          <a:xfrm>
            <a:off x="2557780" y="3206115"/>
            <a:ext cx="7548880" cy="12109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>
              <a:defRPr sz="2800">
                <a:gradFill flip="none" rotWithShape="1">
                  <a:gsLst>
                    <a:gs pos="0">
                      <a:srgbClr val="F25400"/>
                    </a:gs>
                    <a:gs pos="100000">
                      <a:srgbClr val="A70E00"/>
                    </a:gs>
                  </a:gsLst>
                  <a:lin ang="5400000" scaled="1"/>
                  <a:tileRect/>
                </a:gradFill>
                <a:effectLst>
                  <a:outerShdw blurRad="38100" dist="63500" dir="2700000" algn="tl">
                    <a:srgbClr val="F25400">
                      <a:alpha val="9000"/>
                    </a:srgbClr>
                  </a:outerShdw>
                </a:effectLst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r>
              <a:rPr lang="zh-CN" altLang="en-US" dirty="0" smtClean="0">
                <a:solidFill>
                  <a:srgbClr val="C00000"/>
                </a:solidFill>
                <a:effectLst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实践教学专业覆盖面不够广，学院间、专业间存在不平衡，总体利用率不高</a:t>
            </a:r>
            <a:endParaRPr lang="zh-CN" altLang="en-US" dirty="0" smtClean="0">
              <a:solidFill>
                <a:srgbClr val="C00000"/>
              </a:solidFill>
              <a:effectLst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19"/>
            </p:custDataLst>
          </p:nvPr>
        </p:nvSpPr>
        <p:spPr>
          <a:xfrm>
            <a:off x="2557780" y="5045075"/>
            <a:ext cx="7548880" cy="12109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>
              <a:defRPr sz="2800">
                <a:gradFill flip="none" rotWithShape="1">
                  <a:gsLst>
                    <a:gs pos="0">
                      <a:srgbClr val="F25400"/>
                    </a:gs>
                    <a:gs pos="100000">
                      <a:srgbClr val="A70E00"/>
                    </a:gs>
                  </a:gsLst>
                  <a:lin ang="5400000" scaled="1"/>
                  <a:tileRect/>
                </a:gradFill>
                <a:effectLst>
                  <a:outerShdw blurRad="38100" dist="63500" dir="2700000" algn="tl">
                    <a:srgbClr val="F25400">
                      <a:alpha val="9000"/>
                    </a:srgbClr>
                  </a:outerShdw>
                </a:effectLst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r>
              <a:rPr lang="zh-CN" altLang="en-US" dirty="0" smtClean="0">
                <a:solidFill>
                  <a:srgbClr val="C00000"/>
                </a:solidFill>
                <a:effectLst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形成性考核作业评阅过程中，打分不规范，计分错误等现象</a:t>
            </a:r>
            <a:endParaRPr lang="zh-CN" altLang="en-US" dirty="0" smtClean="0">
              <a:solidFill>
                <a:srgbClr val="C00000"/>
              </a:solidFill>
              <a:effectLst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395" y="154940"/>
            <a:ext cx="2305050" cy="5886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30" name="直接连接符 29"/>
          <p:cNvCxnSpPr/>
          <p:nvPr/>
        </p:nvCxnSpPr>
        <p:spPr>
          <a:xfrm flipH="1">
            <a:off x="515938" y="870579"/>
            <a:ext cx="11160125" cy="0"/>
          </a:xfrm>
          <a:prstGeom prst="line">
            <a:avLst/>
          </a:prstGeom>
          <a:noFill/>
          <a:ln w="12700" cap="flat" cmpd="sng" algn="ctr">
            <a:solidFill>
              <a:srgbClr val="FFFFFF">
                <a:lumMod val="85000"/>
              </a:srgbClr>
            </a:solidFill>
            <a:prstDash val="solid"/>
            <a:miter lim="800000"/>
          </a:ln>
          <a:effectLst/>
        </p:spPr>
      </p:cxnSp>
      <p:sp>
        <p:nvSpPr>
          <p:cNvPr id="7" name="矩形: 圆角 40"/>
          <p:cNvSpPr/>
          <p:nvPr/>
        </p:nvSpPr>
        <p:spPr>
          <a:xfrm>
            <a:off x="1962150" y="1988185"/>
            <a:ext cx="7678420" cy="3157220"/>
          </a:xfrm>
          <a:prstGeom prst="roundRect">
            <a:avLst>
              <a:gd name="adj" fmla="val 4512"/>
            </a:avLst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outerShdw blurRad="558800" dist="317500" dir="5400000" sx="88000" sy="88000" algn="t" rotWithShape="0">
              <a:srgbClr val="0031A5">
                <a:alpha val="40000"/>
              </a:srgbClr>
            </a:outerShdw>
          </a:effectLst>
        </p:spPr>
        <p:txBody>
          <a:bodyPr rtlCol="0" anchor="ctr"/>
          <a:lstStyle/>
          <a:p>
            <a:pPr algn="ctr"/>
            <a:endParaRPr lang="zh-CN" altLang="en-US" kern="0">
              <a:solidFill>
                <a:prstClr val="white"/>
              </a:solidFill>
              <a:latin typeface="Montserrat"/>
              <a:ea typeface="思源黑体 CN Normal"/>
              <a:sym typeface="思源黑体 CN Normal" panose="020B0400000000000000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161540" y="2379345"/>
            <a:ext cx="7479030" cy="221551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indent="0" fontAlgn="auto">
              <a:lnSpc>
                <a:spcPct val="150000"/>
              </a:lnSpc>
              <a:defRPr/>
            </a:pPr>
            <a:r>
              <a:rPr lang="en-US" altLang="zh-CN" sz="3200" kern="0" dirty="0">
                <a:solidFill>
                  <a:srgbClr val="C00000"/>
                </a:solidFill>
                <a:latin typeface="思源黑体 CN Normal"/>
                <a:ea typeface="思源黑体 CN Normal"/>
                <a:sym typeface="思源黑体 CN Normal" panose="020B0400000000000000" pitchFamily="34" charset="-122"/>
              </a:rPr>
              <a:t>    </a:t>
            </a:r>
            <a:r>
              <a:rPr lang="zh-CN" altLang="en-US" sz="3200" kern="0" dirty="0">
                <a:solidFill>
                  <a:srgbClr val="C00000"/>
                </a:solidFill>
                <a:latin typeface="思源黑体 CN Normal"/>
                <a:ea typeface="思源黑体 CN Normal"/>
                <a:sym typeface="思源黑体 CN Normal" panose="020B0400000000000000" pitchFamily="34" charset="-122"/>
              </a:rPr>
              <a:t>对一些学生的前置学历，具体身份信息等重点个人信息审核，存在待签字漏签字问题。</a:t>
            </a:r>
            <a:endParaRPr lang="zh-CN" altLang="en-US" sz="3200" kern="0" dirty="0">
              <a:solidFill>
                <a:srgbClr val="C00000"/>
              </a:solidFill>
              <a:latin typeface="思源黑体 CN Normal"/>
              <a:ea typeface="思源黑体 CN Normal"/>
              <a:sym typeface="思源黑体 CN Normal" panose="020B0400000000000000" pitchFamily="34" charset="-122"/>
            </a:endParaRPr>
          </a:p>
        </p:txBody>
      </p:sp>
      <p:sp>
        <p:nvSpPr>
          <p:cNvPr id="10" name="bookmark-silhouette-variant_32530"/>
          <p:cNvSpPr/>
          <p:nvPr/>
        </p:nvSpPr>
        <p:spPr>
          <a:xfrm>
            <a:off x="8735391" y="1988121"/>
            <a:ext cx="413553" cy="524905"/>
          </a:xfrm>
          <a:custGeom>
            <a:avLst/>
            <a:gdLst>
              <a:gd name="T0" fmla="*/ 2824 w 2824"/>
              <a:gd name="T1" fmla="*/ 81 h 5090"/>
              <a:gd name="T2" fmla="*/ 2824 w 2824"/>
              <a:gd name="T3" fmla="*/ 5004 h 5090"/>
              <a:gd name="T4" fmla="*/ 2777 w 2824"/>
              <a:gd name="T5" fmla="*/ 5077 h 5090"/>
              <a:gd name="T6" fmla="*/ 2744 w 2824"/>
              <a:gd name="T7" fmla="*/ 5084 h 5090"/>
              <a:gd name="T8" fmla="*/ 2691 w 2824"/>
              <a:gd name="T9" fmla="*/ 5065 h 5090"/>
              <a:gd name="T10" fmla="*/ 1412 w 2824"/>
              <a:gd name="T11" fmla="*/ 3960 h 5090"/>
              <a:gd name="T12" fmla="*/ 133 w 2824"/>
              <a:gd name="T13" fmla="*/ 5065 h 5090"/>
              <a:gd name="T14" fmla="*/ 47 w 2824"/>
              <a:gd name="T15" fmla="*/ 5077 h 5090"/>
              <a:gd name="T16" fmla="*/ 0 w 2824"/>
              <a:gd name="T17" fmla="*/ 5004 h 5090"/>
              <a:gd name="T18" fmla="*/ 0 w 2824"/>
              <a:gd name="T19" fmla="*/ 81 h 5090"/>
              <a:gd name="T20" fmla="*/ 81 w 2824"/>
              <a:gd name="T21" fmla="*/ 0 h 5090"/>
              <a:gd name="T22" fmla="*/ 2744 w 2824"/>
              <a:gd name="T23" fmla="*/ 0 h 5090"/>
              <a:gd name="T24" fmla="*/ 2824 w 2824"/>
              <a:gd name="T25" fmla="*/ 81 h 5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824" h="5090">
                <a:moveTo>
                  <a:pt x="2824" y="81"/>
                </a:moveTo>
                <a:lnTo>
                  <a:pt x="2824" y="5004"/>
                </a:lnTo>
                <a:cubicBezTo>
                  <a:pt x="2824" y="5035"/>
                  <a:pt x="2806" y="5064"/>
                  <a:pt x="2777" y="5077"/>
                </a:cubicBezTo>
                <a:cubicBezTo>
                  <a:pt x="2767" y="5082"/>
                  <a:pt x="2755" y="5084"/>
                  <a:pt x="2744" y="5084"/>
                </a:cubicBezTo>
                <a:cubicBezTo>
                  <a:pt x="2725" y="5084"/>
                  <a:pt x="2706" y="5078"/>
                  <a:pt x="2691" y="5065"/>
                </a:cubicBezTo>
                <a:lnTo>
                  <a:pt x="1412" y="3960"/>
                </a:lnTo>
                <a:lnTo>
                  <a:pt x="133" y="5065"/>
                </a:lnTo>
                <a:cubicBezTo>
                  <a:pt x="109" y="5085"/>
                  <a:pt x="76" y="5090"/>
                  <a:pt x="47" y="5077"/>
                </a:cubicBezTo>
                <a:cubicBezTo>
                  <a:pt x="18" y="5064"/>
                  <a:pt x="0" y="5035"/>
                  <a:pt x="0" y="5004"/>
                </a:cubicBezTo>
                <a:lnTo>
                  <a:pt x="0" y="81"/>
                </a:lnTo>
                <a:cubicBezTo>
                  <a:pt x="0" y="36"/>
                  <a:pt x="36" y="0"/>
                  <a:pt x="81" y="0"/>
                </a:cubicBezTo>
                <a:lnTo>
                  <a:pt x="2744" y="0"/>
                </a:lnTo>
                <a:cubicBezTo>
                  <a:pt x="2788" y="0"/>
                  <a:pt x="2824" y="36"/>
                  <a:pt x="2824" y="81"/>
                </a:cubicBezTo>
                <a:close/>
              </a:path>
            </a:pathLst>
          </a:custGeom>
          <a:gradFill>
            <a:gsLst>
              <a:gs pos="0">
                <a:srgbClr val="E90A05"/>
              </a:gs>
              <a:gs pos="73000">
                <a:srgbClr val="A80804"/>
              </a:gs>
            </a:gsLst>
            <a:path path="circle">
              <a:fillToRect r="100000" b="100000"/>
            </a:path>
          </a:gradFill>
          <a:ln w="38100">
            <a:noFill/>
          </a:ln>
          <a:effectLst>
            <a:outerShdw blurRad="152400" dist="76200" dir="2700000" algn="tl" rotWithShape="0">
              <a:srgbClr val="C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sz="2000">
              <a:solidFill>
                <a:schemeClr val="bg1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227680" y="4436422"/>
            <a:ext cx="923330" cy="36933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>
              <a:defRPr/>
            </a:pPr>
            <a:r>
              <a:rPr lang="zh-CN" altLang="en-US" sz="2400" kern="0" dirty="0">
                <a:solidFill>
                  <a:prstClr val="white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思源黑体 CN Normal" panose="020B0400000000000000" pitchFamily="34" charset="-122"/>
              </a:rPr>
              <a:t>关键词</a:t>
            </a:r>
            <a:endParaRPr lang="zh-CN" altLang="en-US" sz="2400" kern="0" dirty="0">
              <a:solidFill>
                <a:prstClr val="white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812476" y="4436422"/>
            <a:ext cx="923330" cy="36933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>
              <a:defRPr/>
            </a:pPr>
            <a:r>
              <a:rPr lang="zh-CN" altLang="en-US" sz="2400" kern="0" dirty="0">
                <a:solidFill>
                  <a:prstClr val="white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思源黑体 CN Normal" panose="020B0400000000000000" pitchFamily="34" charset="-122"/>
              </a:rPr>
              <a:t>关键词</a:t>
            </a:r>
            <a:endParaRPr lang="zh-CN" altLang="en-US" sz="2400" kern="0" dirty="0">
              <a:solidFill>
                <a:prstClr val="white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20" name="iconfont-10929-5209503"/>
          <p:cNvSpPr/>
          <p:nvPr/>
        </p:nvSpPr>
        <p:spPr>
          <a:xfrm>
            <a:off x="10572924" y="4301893"/>
            <a:ext cx="350080" cy="350080"/>
          </a:xfrm>
          <a:custGeom>
            <a:avLst/>
            <a:gdLst>
              <a:gd name="T0" fmla="*/ 6400 w 12800"/>
              <a:gd name="T1" fmla="*/ 12800 h 12800"/>
              <a:gd name="T2" fmla="*/ 1875 w 12800"/>
              <a:gd name="T3" fmla="*/ 10925 h 12800"/>
              <a:gd name="T4" fmla="*/ 0 w 12800"/>
              <a:gd name="T5" fmla="*/ 6400 h 12800"/>
              <a:gd name="T6" fmla="*/ 1875 w 12800"/>
              <a:gd name="T7" fmla="*/ 1875 h 12800"/>
              <a:gd name="T8" fmla="*/ 6400 w 12800"/>
              <a:gd name="T9" fmla="*/ 0 h 12800"/>
              <a:gd name="T10" fmla="*/ 10925 w 12800"/>
              <a:gd name="T11" fmla="*/ 1875 h 12800"/>
              <a:gd name="T12" fmla="*/ 12800 w 12800"/>
              <a:gd name="T13" fmla="*/ 6400 h 12800"/>
              <a:gd name="T14" fmla="*/ 10925 w 12800"/>
              <a:gd name="T15" fmla="*/ 10925 h 12800"/>
              <a:gd name="T16" fmla="*/ 6400 w 12800"/>
              <a:gd name="T17" fmla="*/ 12800 h 12800"/>
              <a:gd name="T18" fmla="*/ 6438 w 12800"/>
              <a:gd name="T19" fmla="*/ 11638 h 12800"/>
              <a:gd name="T20" fmla="*/ 10115 w 12800"/>
              <a:gd name="T21" fmla="*/ 10115 h 12800"/>
              <a:gd name="T22" fmla="*/ 11638 w 12800"/>
              <a:gd name="T23" fmla="*/ 6438 h 12800"/>
              <a:gd name="T24" fmla="*/ 10115 w 12800"/>
              <a:gd name="T25" fmla="*/ 2761 h 12800"/>
              <a:gd name="T26" fmla="*/ 6438 w 12800"/>
              <a:gd name="T27" fmla="*/ 1238 h 12800"/>
              <a:gd name="T28" fmla="*/ 2761 w 12800"/>
              <a:gd name="T29" fmla="*/ 2761 h 12800"/>
              <a:gd name="T30" fmla="*/ 1238 w 12800"/>
              <a:gd name="T31" fmla="*/ 6438 h 12800"/>
              <a:gd name="T32" fmla="*/ 2761 w 12800"/>
              <a:gd name="T33" fmla="*/ 10115 h 12800"/>
              <a:gd name="T34" fmla="*/ 6438 w 12800"/>
              <a:gd name="T35" fmla="*/ 11638 h 12800"/>
              <a:gd name="T36" fmla="*/ 4790 w 12800"/>
              <a:gd name="T37" fmla="*/ 3595 h 12800"/>
              <a:gd name="T38" fmla="*/ 9590 w 12800"/>
              <a:gd name="T39" fmla="*/ 6406 h 12800"/>
              <a:gd name="T40" fmla="*/ 4790 w 12800"/>
              <a:gd name="T41" fmla="*/ 9195 h 12800"/>
              <a:gd name="T42" fmla="*/ 4790 w 12800"/>
              <a:gd name="T43" fmla="*/ 3595 h 1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2800" h="12800">
                <a:moveTo>
                  <a:pt x="6400" y="12800"/>
                </a:moveTo>
                <a:cubicBezTo>
                  <a:pt x="4703" y="12800"/>
                  <a:pt x="3075" y="12126"/>
                  <a:pt x="1875" y="10925"/>
                </a:cubicBezTo>
                <a:cubicBezTo>
                  <a:pt x="674" y="9725"/>
                  <a:pt x="0" y="8097"/>
                  <a:pt x="0" y="6400"/>
                </a:cubicBezTo>
                <a:cubicBezTo>
                  <a:pt x="0" y="4703"/>
                  <a:pt x="674" y="3075"/>
                  <a:pt x="1875" y="1875"/>
                </a:cubicBezTo>
                <a:cubicBezTo>
                  <a:pt x="3075" y="674"/>
                  <a:pt x="4703" y="0"/>
                  <a:pt x="6400" y="0"/>
                </a:cubicBezTo>
                <a:cubicBezTo>
                  <a:pt x="8097" y="0"/>
                  <a:pt x="9725" y="674"/>
                  <a:pt x="10925" y="1875"/>
                </a:cubicBezTo>
                <a:cubicBezTo>
                  <a:pt x="12126" y="3075"/>
                  <a:pt x="12800" y="4703"/>
                  <a:pt x="12800" y="6400"/>
                </a:cubicBezTo>
                <a:cubicBezTo>
                  <a:pt x="12800" y="8097"/>
                  <a:pt x="12126" y="9725"/>
                  <a:pt x="10925" y="10925"/>
                </a:cubicBezTo>
                <a:cubicBezTo>
                  <a:pt x="9725" y="12126"/>
                  <a:pt x="8097" y="12800"/>
                  <a:pt x="6400" y="12800"/>
                </a:cubicBezTo>
                <a:close/>
                <a:moveTo>
                  <a:pt x="6438" y="11638"/>
                </a:moveTo>
                <a:cubicBezTo>
                  <a:pt x="7817" y="11638"/>
                  <a:pt x="9139" y="11090"/>
                  <a:pt x="10115" y="10115"/>
                </a:cubicBezTo>
                <a:cubicBezTo>
                  <a:pt x="11090" y="9139"/>
                  <a:pt x="11638" y="7817"/>
                  <a:pt x="11638" y="6438"/>
                </a:cubicBezTo>
                <a:cubicBezTo>
                  <a:pt x="11638" y="5058"/>
                  <a:pt x="11090" y="3736"/>
                  <a:pt x="10115" y="2761"/>
                </a:cubicBezTo>
                <a:cubicBezTo>
                  <a:pt x="9139" y="1785"/>
                  <a:pt x="7817" y="1238"/>
                  <a:pt x="6438" y="1238"/>
                </a:cubicBezTo>
                <a:cubicBezTo>
                  <a:pt x="5058" y="1238"/>
                  <a:pt x="3736" y="1785"/>
                  <a:pt x="2761" y="2761"/>
                </a:cubicBezTo>
                <a:cubicBezTo>
                  <a:pt x="1785" y="3736"/>
                  <a:pt x="1238" y="5058"/>
                  <a:pt x="1238" y="6438"/>
                </a:cubicBezTo>
                <a:cubicBezTo>
                  <a:pt x="1238" y="7817"/>
                  <a:pt x="1785" y="9139"/>
                  <a:pt x="2761" y="10115"/>
                </a:cubicBezTo>
                <a:cubicBezTo>
                  <a:pt x="3736" y="11090"/>
                  <a:pt x="5058" y="11638"/>
                  <a:pt x="6438" y="11638"/>
                </a:cubicBezTo>
                <a:close/>
                <a:moveTo>
                  <a:pt x="4790" y="3595"/>
                </a:moveTo>
                <a:lnTo>
                  <a:pt x="9590" y="6406"/>
                </a:lnTo>
                <a:lnTo>
                  <a:pt x="4790" y="9195"/>
                </a:lnTo>
                <a:lnTo>
                  <a:pt x="4790" y="3595"/>
                </a:lnTo>
                <a:close/>
              </a:path>
            </a:pathLst>
          </a:cu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dirty="0">
              <a:solidFill>
                <a:srgbClr val="FFFFFF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21" name="iconfont-10929-5209503"/>
          <p:cNvSpPr/>
          <p:nvPr/>
        </p:nvSpPr>
        <p:spPr>
          <a:xfrm>
            <a:off x="6988128" y="4332047"/>
            <a:ext cx="350080" cy="262574"/>
          </a:xfrm>
          <a:custGeom>
            <a:avLst/>
            <a:gdLst>
              <a:gd name="T0" fmla="*/ 11469 w 12800"/>
              <a:gd name="T1" fmla="*/ 1066 h 9600"/>
              <a:gd name="T2" fmla="*/ 1307 w 12800"/>
              <a:gd name="T3" fmla="*/ 1066 h 9600"/>
              <a:gd name="T4" fmla="*/ 6364 w 12800"/>
              <a:gd name="T5" fmla="*/ 4170 h 9600"/>
              <a:gd name="T6" fmla="*/ 11469 w 12800"/>
              <a:gd name="T7" fmla="*/ 1066 h 9600"/>
              <a:gd name="T8" fmla="*/ 11733 w 12800"/>
              <a:gd name="T9" fmla="*/ 2205 h 9600"/>
              <a:gd name="T10" fmla="*/ 6361 w 12800"/>
              <a:gd name="T11" fmla="*/ 5461 h 9600"/>
              <a:gd name="T12" fmla="*/ 6359 w 12800"/>
              <a:gd name="T13" fmla="*/ 5464 h 9600"/>
              <a:gd name="T14" fmla="*/ 1066 w 12800"/>
              <a:gd name="T15" fmla="*/ 2222 h 9600"/>
              <a:gd name="T16" fmla="*/ 1066 w 12800"/>
              <a:gd name="T17" fmla="*/ 8534 h 9600"/>
              <a:gd name="T18" fmla="*/ 11734 w 12800"/>
              <a:gd name="T19" fmla="*/ 8534 h 9600"/>
              <a:gd name="T20" fmla="*/ 11734 w 12800"/>
              <a:gd name="T21" fmla="*/ 2205 h 9600"/>
              <a:gd name="T22" fmla="*/ 11733 w 12800"/>
              <a:gd name="T23" fmla="*/ 2205 h 9600"/>
              <a:gd name="T24" fmla="*/ 0 w 12800"/>
              <a:gd name="T25" fmla="*/ 0 h 9600"/>
              <a:gd name="T26" fmla="*/ 12800 w 12800"/>
              <a:gd name="T27" fmla="*/ 0 h 9600"/>
              <a:gd name="T28" fmla="*/ 12800 w 12800"/>
              <a:gd name="T29" fmla="*/ 9600 h 9600"/>
              <a:gd name="T30" fmla="*/ 0 w 12800"/>
              <a:gd name="T31" fmla="*/ 9600 h 9600"/>
              <a:gd name="T32" fmla="*/ 0 w 12800"/>
              <a:gd name="T33" fmla="*/ 0 h 9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800" h="9600">
                <a:moveTo>
                  <a:pt x="11469" y="1066"/>
                </a:moveTo>
                <a:lnTo>
                  <a:pt x="1307" y="1066"/>
                </a:lnTo>
                <a:lnTo>
                  <a:pt x="6364" y="4170"/>
                </a:lnTo>
                <a:lnTo>
                  <a:pt x="11469" y="1066"/>
                </a:lnTo>
                <a:close/>
                <a:moveTo>
                  <a:pt x="11733" y="2205"/>
                </a:moveTo>
                <a:lnTo>
                  <a:pt x="6361" y="5461"/>
                </a:lnTo>
                <a:lnTo>
                  <a:pt x="6359" y="5464"/>
                </a:lnTo>
                <a:lnTo>
                  <a:pt x="1066" y="2222"/>
                </a:lnTo>
                <a:lnTo>
                  <a:pt x="1066" y="8534"/>
                </a:lnTo>
                <a:lnTo>
                  <a:pt x="11734" y="8534"/>
                </a:lnTo>
                <a:lnTo>
                  <a:pt x="11734" y="2205"/>
                </a:lnTo>
                <a:lnTo>
                  <a:pt x="11733" y="2205"/>
                </a:lnTo>
                <a:close/>
                <a:moveTo>
                  <a:pt x="0" y="0"/>
                </a:moveTo>
                <a:lnTo>
                  <a:pt x="12800" y="0"/>
                </a:lnTo>
                <a:lnTo>
                  <a:pt x="12800" y="9600"/>
                </a:lnTo>
                <a:lnTo>
                  <a:pt x="0" y="9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dirty="0">
              <a:solidFill>
                <a:srgbClr val="FFFFFF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068890" y="418354"/>
            <a:ext cx="2844800" cy="43053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  <a:sym typeface="思源黑体 CN Normal" panose="020B0400000000000000" pitchFamily="34" charset="-122"/>
              </a:rPr>
              <a:t>入学资格审核问题</a:t>
            </a:r>
            <a:endParaRPr lang="zh-CN" altLang="en-US" sz="2800" dirty="0">
              <a:solidFill>
                <a:srgbClr val="C00000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579674" y="458015"/>
            <a:ext cx="351567" cy="351567"/>
          </a:xfrm>
          <a:prstGeom prst="rect">
            <a:avLst/>
          </a:prstGeom>
          <a:solidFill>
            <a:srgbClr val="FFC5C5">
              <a:alpha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rtlCol="0" anchor="ctr"/>
          <a:lstStyle/>
          <a:p>
            <a:pPr algn="ctr">
              <a:defRPr/>
            </a:pPr>
            <a:endParaRPr lang="zh-CN" altLang="en-US" sz="1600" kern="0">
              <a:solidFill>
                <a:srgbClr val="FFFFFF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515939" y="392224"/>
            <a:ext cx="351567" cy="351567"/>
          </a:xfrm>
          <a:prstGeom prst="rect">
            <a:avLst/>
          </a:prstGeom>
          <a:gradFill>
            <a:gsLst>
              <a:gs pos="0">
                <a:srgbClr val="E90A05"/>
              </a:gs>
              <a:gs pos="73000">
                <a:srgbClr val="A80804"/>
              </a:gs>
            </a:gsLst>
            <a:path path="circle">
              <a:fillToRect r="100000" b="100000"/>
            </a:path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000">
              <a:solidFill>
                <a:schemeClr val="bg1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395" y="154940"/>
            <a:ext cx="2305050" cy="5886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30" name="直接连接符 29"/>
          <p:cNvCxnSpPr/>
          <p:nvPr/>
        </p:nvCxnSpPr>
        <p:spPr>
          <a:xfrm flipH="1">
            <a:off x="515938" y="870579"/>
            <a:ext cx="11160125" cy="0"/>
          </a:xfrm>
          <a:prstGeom prst="line">
            <a:avLst/>
          </a:prstGeom>
          <a:noFill/>
          <a:ln w="12700" cap="flat" cmpd="sng" algn="ctr">
            <a:solidFill>
              <a:srgbClr val="FFFFFF">
                <a:lumMod val="85000"/>
              </a:srgbClr>
            </a:solidFill>
            <a:prstDash val="solid"/>
            <a:miter lim="800000"/>
          </a:ln>
          <a:effectLst/>
        </p:spPr>
      </p:cxnSp>
      <p:sp>
        <p:nvSpPr>
          <p:cNvPr id="7" name="iSHEJI-6"/>
          <p:cNvSpPr/>
          <p:nvPr>
            <p:custDataLst>
              <p:tags r:id="rId2"/>
            </p:custDataLst>
          </p:nvPr>
        </p:nvSpPr>
        <p:spPr bwMode="auto">
          <a:xfrm>
            <a:off x="3890963" y="1520212"/>
            <a:ext cx="2429669" cy="2438400"/>
          </a:xfrm>
          <a:custGeom>
            <a:avLst/>
            <a:gdLst>
              <a:gd name="T0" fmla="*/ 219 w 280"/>
              <a:gd name="T1" fmla="*/ 141 h 281"/>
              <a:gd name="T2" fmla="*/ 219 w 280"/>
              <a:gd name="T3" fmla="*/ 141 h 281"/>
              <a:gd name="T4" fmla="*/ 140 w 280"/>
              <a:gd name="T5" fmla="*/ 220 h 281"/>
              <a:gd name="T6" fmla="*/ 61 w 280"/>
              <a:gd name="T7" fmla="*/ 141 h 281"/>
              <a:gd name="T8" fmla="*/ 140 w 280"/>
              <a:gd name="T9" fmla="*/ 62 h 281"/>
              <a:gd name="T10" fmla="*/ 140 w 280"/>
              <a:gd name="T11" fmla="*/ 0 h 281"/>
              <a:gd name="T12" fmla="*/ 0 w 280"/>
              <a:gd name="T13" fmla="*/ 141 h 281"/>
              <a:gd name="T14" fmla="*/ 140 w 280"/>
              <a:gd name="T15" fmla="*/ 281 h 281"/>
              <a:gd name="T16" fmla="*/ 280 w 280"/>
              <a:gd name="T17" fmla="*/ 141 h 281"/>
              <a:gd name="T18" fmla="*/ 280 w 280"/>
              <a:gd name="T19" fmla="*/ 141 h 281"/>
              <a:gd name="T20" fmla="*/ 219 w 280"/>
              <a:gd name="T21" fmla="*/ 141 h 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80" h="281">
                <a:moveTo>
                  <a:pt x="219" y="141"/>
                </a:moveTo>
                <a:cubicBezTo>
                  <a:pt x="219" y="141"/>
                  <a:pt x="219" y="141"/>
                  <a:pt x="219" y="141"/>
                </a:cubicBezTo>
                <a:cubicBezTo>
                  <a:pt x="219" y="184"/>
                  <a:pt x="184" y="220"/>
                  <a:pt x="140" y="220"/>
                </a:cubicBezTo>
                <a:cubicBezTo>
                  <a:pt x="97" y="220"/>
                  <a:pt x="61" y="184"/>
                  <a:pt x="61" y="141"/>
                </a:cubicBezTo>
                <a:cubicBezTo>
                  <a:pt x="61" y="97"/>
                  <a:pt x="97" y="62"/>
                  <a:pt x="140" y="62"/>
                </a:cubicBezTo>
                <a:cubicBezTo>
                  <a:pt x="140" y="0"/>
                  <a:pt x="140" y="0"/>
                  <a:pt x="140" y="0"/>
                </a:cubicBezTo>
                <a:cubicBezTo>
                  <a:pt x="63" y="0"/>
                  <a:pt x="0" y="63"/>
                  <a:pt x="0" y="141"/>
                </a:cubicBezTo>
                <a:cubicBezTo>
                  <a:pt x="0" y="218"/>
                  <a:pt x="63" y="281"/>
                  <a:pt x="140" y="281"/>
                </a:cubicBezTo>
                <a:cubicBezTo>
                  <a:pt x="217" y="281"/>
                  <a:pt x="280" y="218"/>
                  <a:pt x="280" y="141"/>
                </a:cubicBezTo>
                <a:cubicBezTo>
                  <a:pt x="280" y="141"/>
                  <a:pt x="280" y="141"/>
                  <a:pt x="280" y="141"/>
                </a:cubicBezTo>
                <a:lnTo>
                  <a:pt x="219" y="141"/>
                </a:lnTo>
                <a:close/>
              </a:path>
            </a:pathLst>
          </a:custGeom>
          <a:gradFill>
            <a:gsLst>
              <a:gs pos="0">
                <a:srgbClr val="E90A05"/>
              </a:gs>
              <a:gs pos="73000">
                <a:srgbClr val="A80804"/>
              </a:gs>
            </a:gsLst>
            <a:path path="circle">
              <a:fillToRect r="100000" b="100000"/>
            </a:path>
          </a:gradFill>
          <a:ln w="38100">
            <a:noFill/>
          </a:ln>
          <a:effectLst>
            <a:outerShdw blurRad="152400" dist="76200" dir="2700000" algn="tl" rotWithShape="0">
              <a:srgbClr val="C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th-TH" sz="20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8" name="iSHEJI-7"/>
          <p:cNvSpPr/>
          <p:nvPr>
            <p:custDataLst>
              <p:tags r:id="rId3"/>
            </p:custDataLst>
          </p:nvPr>
        </p:nvSpPr>
        <p:spPr bwMode="auto">
          <a:xfrm>
            <a:off x="5791201" y="1528944"/>
            <a:ext cx="2429669" cy="2429669"/>
          </a:xfrm>
          <a:custGeom>
            <a:avLst/>
            <a:gdLst>
              <a:gd name="T0" fmla="*/ 61 w 280"/>
              <a:gd name="T1" fmla="*/ 140 h 280"/>
              <a:gd name="T2" fmla="*/ 61 w 280"/>
              <a:gd name="T3" fmla="*/ 140 h 280"/>
              <a:gd name="T4" fmla="*/ 140 w 280"/>
              <a:gd name="T5" fmla="*/ 61 h 280"/>
              <a:gd name="T6" fmla="*/ 219 w 280"/>
              <a:gd name="T7" fmla="*/ 140 h 280"/>
              <a:gd name="T8" fmla="*/ 140 w 280"/>
              <a:gd name="T9" fmla="*/ 219 h 280"/>
              <a:gd name="T10" fmla="*/ 140 w 280"/>
              <a:gd name="T11" fmla="*/ 280 h 280"/>
              <a:gd name="T12" fmla="*/ 280 w 280"/>
              <a:gd name="T13" fmla="*/ 140 h 280"/>
              <a:gd name="T14" fmla="*/ 140 w 280"/>
              <a:gd name="T15" fmla="*/ 0 h 280"/>
              <a:gd name="T16" fmla="*/ 0 w 280"/>
              <a:gd name="T17" fmla="*/ 140 h 280"/>
              <a:gd name="T18" fmla="*/ 0 w 280"/>
              <a:gd name="T19" fmla="*/ 140 h 280"/>
              <a:gd name="T20" fmla="*/ 61 w 280"/>
              <a:gd name="T21" fmla="*/ 140 h 2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80" h="280">
                <a:moveTo>
                  <a:pt x="61" y="140"/>
                </a:moveTo>
                <a:cubicBezTo>
                  <a:pt x="61" y="140"/>
                  <a:pt x="61" y="140"/>
                  <a:pt x="61" y="140"/>
                </a:cubicBezTo>
                <a:cubicBezTo>
                  <a:pt x="61" y="97"/>
                  <a:pt x="97" y="61"/>
                  <a:pt x="140" y="61"/>
                </a:cubicBezTo>
                <a:cubicBezTo>
                  <a:pt x="184" y="61"/>
                  <a:pt x="219" y="97"/>
                  <a:pt x="219" y="140"/>
                </a:cubicBezTo>
                <a:cubicBezTo>
                  <a:pt x="219" y="184"/>
                  <a:pt x="184" y="219"/>
                  <a:pt x="140" y="219"/>
                </a:cubicBezTo>
                <a:cubicBezTo>
                  <a:pt x="140" y="280"/>
                  <a:pt x="140" y="280"/>
                  <a:pt x="140" y="280"/>
                </a:cubicBezTo>
                <a:cubicBezTo>
                  <a:pt x="217" y="280"/>
                  <a:pt x="280" y="217"/>
                  <a:pt x="280" y="140"/>
                </a:cubicBezTo>
                <a:cubicBezTo>
                  <a:pt x="280" y="63"/>
                  <a:pt x="217" y="0"/>
                  <a:pt x="140" y="0"/>
                </a:cubicBezTo>
                <a:cubicBezTo>
                  <a:pt x="63" y="0"/>
                  <a:pt x="0" y="63"/>
                  <a:pt x="0" y="140"/>
                </a:cubicBezTo>
                <a:cubicBezTo>
                  <a:pt x="0" y="140"/>
                  <a:pt x="0" y="140"/>
                  <a:pt x="0" y="140"/>
                </a:cubicBezTo>
                <a:lnTo>
                  <a:pt x="61" y="140"/>
                </a:lnTo>
                <a:close/>
              </a:path>
            </a:pathLst>
          </a:custGeom>
          <a:solidFill>
            <a:srgbClr val="FFC5C5"/>
          </a:solidFill>
          <a:ln w="12700" cap="flat" cmpd="sng" algn="ctr">
            <a:noFill/>
            <a:prstDash val="solid"/>
            <a:miter lim="800000"/>
          </a:ln>
          <a:effectLst>
            <a:outerShdw blurRad="558800" dist="317500" dir="5400000" sx="88000" sy="88000" algn="t" rotWithShape="0">
              <a:srgbClr val="C00000">
                <a:alpha val="40000"/>
              </a:srgbClr>
            </a:outerShdw>
          </a:effectLst>
        </p:spPr>
        <p:txBody>
          <a:bodyPr rtlCol="0" anchor="ctr"/>
          <a:lstStyle/>
          <a:p>
            <a:pPr algn="ctr"/>
            <a:endParaRPr lang="th-TH" kern="0" dirty="0">
              <a:solidFill>
                <a:prstClr val="white"/>
              </a:solidFill>
              <a:latin typeface="Montserrat"/>
              <a:ea typeface="思源黑体 CN Normal"/>
              <a:sym typeface="思源黑体 CN Normal" panose="020B0400000000000000" pitchFamily="34" charset="-122"/>
            </a:endParaRPr>
          </a:p>
        </p:txBody>
      </p:sp>
      <p:sp>
        <p:nvSpPr>
          <p:cNvPr id="9" name="iSHEJI-8"/>
          <p:cNvSpPr/>
          <p:nvPr>
            <p:custDataLst>
              <p:tags r:id="rId4"/>
            </p:custDataLst>
          </p:nvPr>
        </p:nvSpPr>
        <p:spPr bwMode="auto">
          <a:xfrm>
            <a:off x="5791169" y="3429000"/>
            <a:ext cx="2429669" cy="2430463"/>
          </a:xfrm>
          <a:custGeom>
            <a:avLst/>
            <a:gdLst>
              <a:gd name="T0" fmla="*/ 219 w 280"/>
              <a:gd name="T1" fmla="*/ 140 h 280"/>
              <a:gd name="T2" fmla="*/ 219 w 280"/>
              <a:gd name="T3" fmla="*/ 140 h 280"/>
              <a:gd name="T4" fmla="*/ 140 w 280"/>
              <a:gd name="T5" fmla="*/ 219 h 280"/>
              <a:gd name="T6" fmla="*/ 61 w 280"/>
              <a:gd name="T7" fmla="*/ 140 h 280"/>
              <a:gd name="T8" fmla="*/ 140 w 280"/>
              <a:gd name="T9" fmla="*/ 61 h 280"/>
              <a:gd name="T10" fmla="*/ 140 w 280"/>
              <a:gd name="T11" fmla="*/ 0 h 280"/>
              <a:gd name="T12" fmla="*/ 0 w 280"/>
              <a:gd name="T13" fmla="*/ 140 h 280"/>
              <a:gd name="T14" fmla="*/ 140 w 280"/>
              <a:gd name="T15" fmla="*/ 280 h 280"/>
              <a:gd name="T16" fmla="*/ 280 w 280"/>
              <a:gd name="T17" fmla="*/ 140 h 280"/>
              <a:gd name="T18" fmla="*/ 280 w 280"/>
              <a:gd name="T19" fmla="*/ 140 h 280"/>
              <a:gd name="T20" fmla="*/ 219 w 280"/>
              <a:gd name="T21" fmla="*/ 140 h 2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80" h="280">
                <a:moveTo>
                  <a:pt x="219" y="140"/>
                </a:moveTo>
                <a:cubicBezTo>
                  <a:pt x="219" y="140"/>
                  <a:pt x="219" y="140"/>
                  <a:pt x="219" y="140"/>
                </a:cubicBezTo>
                <a:cubicBezTo>
                  <a:pt x="219" y="184"/>
                  <a:pt x="184" y="219"/>
                  <a:pt x="140" y="219"/>
                </a:cubicBezTo>
                <a:cubicBezTo>
                  <a:pt x="97" y="219"/>
                  <a:pt x="61" y="184"/>
                  <a:pt x="61" y="140"/>
                </a:cubicBezTo>
                <a:cubicBezTo>
                  <a:pt x="61" y="97"/>
                  <a:pt x="97" y="61"/>
                  <a:pt x="140" y="61"/>
                </a:cubicBezTo>
                <a:cubicBezTo>
                  <a:pt x="140" y="0"/>
                  <a:pt x="140" y="0"/>
                  <a:pt x="140" y="0"/>
                </a:cubicBezTo>
                <a:cubicBezTo>
                  <a:pt x="63" y="0"/>
                  <a:pt x="0" y="63"/>
                  <a:pt x="0" y="140"/>
                </a:cubicBezTo>
                <a:cubicBezTo>
                  <a:pt x="0" y="217"/>
                  <a:pt x="63" y="280"/>
                  <a:pt x="140" y="280"/>
                </a:cubicBezTo>
                <a:cubicBezTo>
                  <a:pt x="217" y="280"/>
                  <a:pt x="280" y="217"/>
                  <a:pt x="280" y="140"/>
                </a:cubicBezTo>
                <a:cubicBezTo>
                  <a:pt x="280" y="140"/>
                  <a:pt x="280" y="140"/>
                  <a:pt x="280" y="140"/>
                </a:cubicBezTo>
                <a:lnTo>
                  <a:pt x="219" y="140"/>
                </a:lnTo>
                <a:close/>
              </a:path>
            </a:pathLst>
          </a:custGeom>
          <a:gradFill>
            <a:gsLst>
              <a:gs pos="0">
                <a:srgbClr val="E90A05"/>
              </a:gs>
              <a:gs pos="73000">
                <a:srgbClr val="A80804"/>
              </a:gs>
            </a:gsLst>
            <a:path path="circle">
              <a:fillToRect r="100000" b="100000"/>
            </a:path>
          </a:gradFill>
          <a:ln w="38100">
            <a:noFill/>
          </a:ln>
          <a:effectLst>
            <a:outerShdw blurRad="152400" dist="76200" dir="2700000" algn="tl" rotWithShape="0">
              <a:srgbClr val="C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th-TH" sz="20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10" name="iSHEJI-9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784726" y="2475094"/>
            <a:ext cx="608013" cy="607219"/>
          </a:xfrm>
          <a:prstGeom prst="ellipse">
            <a:avLst/>
          </a:prstGeom>
          <a:gradFill>
            <a:gsLst>
              <a:gs pos="0">
                <a:srgbClr val="E90A05"/>
              </a:gs>
              <a:gs pos="73000">
                <a:srgbClr val="A80804"/>
              </a:gs>
            </a:gsLst>
            <a:path path="circle">
              <a:fillToRect r="100000" b="100000"/>
            </a:path>
          </a:gradFill>
          <a:ln w="38100">
            <a:noFill/>
          </a:ln>
          <a:effectLst>
            <a:outerShdw blurRad="152400" dist="76200" dir="2700000" algn="tl" rotWithShape="0">
              <a:srgbClr val="C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th-TH" sz="20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11" name="iSHEJI-10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693695" y="2448900"/>
            <a:ext cx="615950" cy="607219"/>
          </a:xfrm>
          <a:prstGeom prst="ellipse">
            <a:avLst/>
          </a:prstGeom>
          <a:gradFill>
            <a:gsLst>
              <a:gs pos="0">
                <a:srgbClr val="E90A05"/>
              </a:gs>
              <a:gs pos="73000">
                <a:srgbClr val="A80804"/>
              </a:gs>
            </a:gsLst>
            <a:path path="circle">
              <a:fillToRect r="100000" b="100000"/>
            </a:path>
          </a:gradFill>
          <a:ln w="38100">
            <a:noFill/>
          </a:ln>
          <a:effectLst>
            <a:outerShdw blurRad="152400" dist="76200" dir="2700000" algn="tl" rotWithShape="0">
              <a:srgbClr val="C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th-TH" sz="20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12" name="iSHEJI-11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693695" y="4357869"/>
            <a:ext cx="615950" cy="616744"/>
          </a:xfrm>
          <a:prstGeom prst="ellipse">
            <a:avLst/>
          </a:prstGeom>
          <a:gradFill>
            <a:gsLst>
              <a:gs pos="0">
                <a:srgbClr val="E90A05"/>
              </a:gs>
              <a:gs pos="73000">
                <a:srgbClr val="A80804"/>
              </a:gs>
            </a:gsLst>
            <a:path path="circle">
              <a:fillToRect r="100000" b="100000"/>
            </a:path>
          </a:gradFill>
          <a:ln w="38100">
            <a:noFill/>
          </a:ln>
          <a:effectLst>
            <a:outerShdw blurRad="152400" dist="76200" dir="2700000" algn="tl" rotWithShape="0">
              <a:srgbClr val="C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th-TH" sz="20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13" name="iSHEJI-12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813691" y="2587937"/>
            <a:ext cx="375957" cy="329145"/>
          </a:xfrm>
          <a:custGeom>
            <a:avLst/>
            <a:gdLst>
              <a:gd name="connsiteX0" fmla="*/ 411292 w 822400"/>
              <a:gd name="connsiteY0" fmla="*/ 234366 h 720000"/>
              <a:gd name="connsiteX1" fmla="*/ 285658 w 822400"/>
              <a:gd name="connsiteY1" fmla="*/ 360000 h 720000"/>
              <a:gd name="connsiteX2" fmla="*/ 411292 w 822400"/>
              <a:gd name="connsiteY2" fmla="*/ 485635 h 720000"/>
              <a:gd name="connsiteX3" fmla="*/ 536927 w 822400"/>
              <a:gd name="connsiteY3" fmla="*/ 360000 h 720000"/>
              <a:gd name="connsiteX4" fmla="*/ 411292 w 822400"/>
              <a:gd name="connsiteY4" fmla="*/ 234366 h 720000"/>
              <a:gd name="connsiteX5" fmla="*/ 411292 w 822400"/>
              <a:gd name="connsiteY5" fmla="*/ 178938 h 720000"/>
              <a:gd name="connsiteX6" fmla="*/ 592354 w 822400"/>
              <a:gd name="connsiteY6" fmla="*/ 360000 h 720000"/>
              <a:gd name="connsiteX7" fmla="*/ 411292 w 822400"/>
              <a:gd name="connsiteY7" fmla="*/ 541063 h 720000"/>
              <a:gd name="connsiteX8" fmla="*/ 230230 w 822400"/>
              <a:gd name="connsiteY8" fmla="*/ 360000 h 720000"/>
              <a:gd name="connsiteX9" fmla="*/ 411292 w 822400"/>
              <a:gd name="connsiteY9" fmla="*/ 178938 h 720000"/>
              <a:gd name="connsiteX10" fmla="*/ 235403 w 822400"/>
              <a:gd name="connsiteY10" fmla="*/ 55427 h 720000"/>
              <a:gd name="connsiteX11" fmla="*/ 59514 w 822400"/>
              <a:gd name="connsiteY11" fmla="*/ 360000 h 720000"/>
              <a:gd name="connsiteX12" fmla="*/ 235403 w 822400"/>
              <a:gd name="connsiteY12" fmla="*/ 664573 h 720000"/>
              <a:gd name="connsiteX13" fmla="*/ 587089 w 822400"/>
              <a:gd name="connsiteY13" fmla="*/ 664573 h 720000"/>
              <a:gd name="connsiteX14" fmla="*/ 762978 w 822400"/>
              <a:gd name="connsiteY14" fmla="*/ 360000 h 720000"/>
              <a:gd name="connsiteX15" fmla="*/ 587089 w 822400"/>
              <a:gd name="connsiteY15" fmla="*/ 55427 h 720000"/>
              <a:gd name="connsiteX16" fmla="*/ 219883 w 822400"/>
              <a:gd name="connsiteY16" fmla="*/ 0 h 720000"/>
              <a:gd name="connsiteX17" fmla="*/ 602516 w 822400"/>
              <a:gd name="connsiteY17" fmla="*/ 0 h 720000"/>
              <a:gd name="connsiteX18" fmla="*/ 627274 w 822400"/>
              <a:gd name="connsiteY18" fmla="*/ 14319 h 720000"/>
              <a:gd name="connsiteX19" fmla="*/ 818590 w 822400"/>
              <a:gd name="connsiteY19" fmla="*/ 345682 h 720000"/>
              <a:gd name="connsiteX20" fmla="*/ 818590 w 822400"/>
              <a:gd name="connsiteY20" fmla="*/ 374319 h 720000"/>
              <a:gd name="connsiteX21" fmla="*/ 627366 w 822400"/>
              <a:gd name="connsiteY21" fmla="*/ 705682 h 720000"/>
              <a:gd name="connsiteX22" fmla="*/ 602608 w 822400"/>
              <a:gd name="connsiteY22" fmla="*/ 720000 h 720000"/>
              <a:gd name="connsiteX23" fmla="*/ 219976 w 822400"/>
              <a:gd name="connsiteY23" fmla="*/ 720000 h 720000"/>
              <a:gd name="connsiteX24" fmla="*/ 195218 w 822400"/>
              <a:gd name="connsiteY24" fmla="*/ 705682 h 720000"/>
              <a:gd name="connsiteX25" fmla="*/ 3810 w 822400"/>
              <a:gd name="connsiteY25" fmla="*/ 374319 h 720000"/>
              <a:gd name="connsiteX26" fmla="*/ 3810 w 822400"/>
              <a:gd name="connsiteY26" fmla="*/ 345682 h 720000"/>
              <a:gd name="connsiteX27" fmla="*/ 195126 w 822400"/>
              <a:gd name="connsiteY27" fmla="*/ 14319 h 720000"/>
              <a:gd name="connsiteX28" fmla="*/ 219883 w 822400"/>
              <a:gd name="connsiteY28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22400" h="720000">
                <a:moveTo>
                  <a:pt x="411292" y="234366"/>
                </a:moveTo>
                <a:cubicBezTo>
                  <a:pt x="342008" y="234366"/>
                  <a:pt x="285658" y="290716"/>
                  <a:pt x="285658" y="360000"/>
                </a:cubicBezTo>
                <a:cubicBezTo>
                  <a:pt x="285658" y="429284"/>
                  <a:pt x="342008" y="485635"/>
                  <a:pt x="411292" y="485635"/>
                </a:cubicBezTo>
                <a:cubicBezTo>
                  <a:pt x="480576" y="485635"/>
                  <a:pt x="536927" y="429284"/>
                  <a:pt x="536927" y="360000"/>
                </a:cubicBezTo>
                <a:cubicBezTo>
                  <a:pt x="536927" y="290716"/>
                  <a:pt x="480576" y="234366"/>
                  <a:pt x="411292" y="234366"/>
                </a:cubicBezTo>
                <a:close/>
                <a:moveTo>
                  <a:pt x="411292" y="178938"/>
                </a:moveTo>
                <a:cubicBezTo>
                  <a:pt x="511153" y="178938"/>
                  <a:pt x="592354" y="260139"/>
                  <a:pt x="592354" y="360000"/>
                </a:cubicBezTo>
                <a:cubicBezTo>
                  <a:pt x="592354" y="459861"/>
                  <a:pt x="511153" y="541063"/>
                  <a:pt x="411292" y="541063"/>
                </a:cubicBezTo>
                <a:cubicBezTo>
                  <a:pt x="311431" y="541063"/>
                  <a:pt x="230230" y="459861"/>
                  <a:pt x="230230" y="360000"/>
                </a:cubicBezTo>
                <a:cubicBezTo>
                  <a:pt x="230230" y="260139"/>
                  <a:pt x="311431" y="178938"/>
                  <a:pt x="411292" y="178938"/>
                </a:cubicBezTo>
                <a:close/>
                <a:moveTo>
                  <a:pt x="235403" y="55427"/>
                </a:moveTo>
                <a:lnTo>
                  <a:pt x="59514" y="360000"/>
                </a:lnTo>
                <a:lnTo>
                  <a:pt x="235403" y="664573"/>
                </a:lnTo>
                <a:lnTo>
                  <a:pt x="587089" y="664573"/>
                </a:lnTo>
                <a:lnTo>
                  <a:pt x="762978" y="360000"/>
                </a:lnTo>
                <a:lnTo>
                  <a:pt x="587089" y="55427"/>
                </a:lnTo>
                <a:close/>
                <a:moveTo>
                  <a:pt x="219883" y="0"/>
                </a:moveTo>
                <a:lnTo>
                  <a:pt x="602516" y="0"/>
                </a:lnTo>
                <a:cubicBezTo>
                  <a:pt x="612678" y="0"/>
                  <a:pt x="622193" y="5450"/>
                  <a:pt x="627274" y="14319"/>
                </a:cubicBezTo>
                <a:lnTo>
                  <a:pt x="818590" y="345682"/>
                </a:lnTo>
                <a:cubicBezTo>
                  <a:pt x="823671" y="354550"/>
                  <a:pt x="823671" y="365451"/>
                  <a:pt x="818590" y="374319"/>
                </a:cubicBezTo>
                <a:lnTo>
                  <a:pt x="627366" y="705682"/>
                </a:lnTo>
                <a:cubicBezTo>
                  <a:pt x="622285" y="714550"/>
                  <a:pt x="612770" y="720000"/>
                  <a:pt x="602608" y="720000"/>
                </a:cubicBezTo>
                <a:lnTo>
                  <a:pt x="219976" y="720000"/>
                </a:lnTo>
                <a:cubicBezTo>
                  <a:pt x="209814" y="720000"/>
                  <a:pt x="200299" y="714550"/>
                  <a:pt x="195218" y="705682"/>
                </a:cubicBezTo>
                <a:lnTo>
                  <a:pt x="3810" y="374319"/>
                </a:lnTo>
                <a:cubicBezTo>
                  <a:pt x="-1271" y="365543"/>
                  <a:pt x="-1271" y="354550"/>
                  <a:pt x="3810" y="345682"/>
                </a:cubicBezTo>
                <a:lnTo>
                  <a:pt x="195126" y="14319"/>
                </a:lnTo>
                <a:cubicBezTo>
                  <a:pt x="200207" y="5450"/>
                  <a:pt x="209721" y="0"/>
                  <a:pt x="219883" y="0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  <a:effectLst/>
        </p:spPr>
        <p:txBody>
          <a:bodyPr wrap="none" lIns="17145" tIns="8573" rIns="17145" bIns="8573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sz="1200" dirty="0">
              <a:solidFill>
                <a:prstClr val="black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14" name="iSHEJI-13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916659" y="2591970"/>
            <a:ext cx="344146" cy="344146"/>
          </a:xfrm>
          <a:custGeom>
            <a:avLst/>
            <a:gdLst>
              <a:gd name="connsiteX0" fmla="*/ 457070 w 720001"/>
              <a:gd name="connsiteY0" fmla="*/ 57166 h 720001"/>
              <a:gd name="connsiteX1" fmla="*/ 457070 w 720001"/>
              <a:gd name="connsiteY1" fmla="*/ 263017 h 720001"/>
              <a:gd name="connsiteX2" fmla="*/ 662921 w 720001"/>
              <a:gd name="connsiteY2" fmla="*/ 263017 h 720001"/>
              <a:gd name="connsiteX3" fmla="*/ 647393 w 720001"/>
              <a:gd name="connsiteY3" fmla="*/ 212704 h 720001"/>
              <a:gd name="connsiteX4" fmla="*/ 591008 w 720001"/>
              <a:gd name="connsiteY4" fmla="*/ 129079 h 720001"/>
              <a:gd name="connsiteX5" fmla="*/ 507383 w 720001"/>
              <a:gd name="connsiteY5" fmla="*/ 72694 h 720001"/>
              <a:gd name="connsiteX6" fmla="*/ 457070 w 720001"/>
              <a:gd name="connsiteY6" fmla="*/ 57166 h 720001"/>
              <a:gd name="connsiteX7" fmla="*/ 307952 w 720001"/>
              <a:gd name="connsiteY7" fmla="*/ 56386 h 720001"/>
              <a:gd name="connsiteX8" fmla="*/ 240115 w 720001"/>
              <a:gd name="connsiteY8" fmla="*/ 76251 h 720001"/>
              <a:gd name="connsiteX9" fmla="*/ 142092 w 720001"/>
              <a:gd name="connsiteY9" fmla="*/ 142179 h 720001"/>
              <a:gd name="connsiteX10" fmla="*/ 76077 w 720001"/>
              <a:gd name="connsiteY10" fmla="*/ 240116 h 720001"/>
              <a:gd name="connsiteX11" fmla="*/ 51874 w 720001"/>
              <a:gd name="connsiteY11" fmla="*/ 360000 h 720001"/>
              <a:gd name="connsiteX12" fmla="*/ 76077 w 720001"/>
              <a:gd name="connsiteY12" fmla="*/ 479885 h 720001"/>
              <a:gd name="connsiteX13" fmla="*/ 142092 w 720001"/>
              <a:gd name="connsiteY13" fmla="*/ 577822 h 720001"/>
              <a:gd name="connsiteX14" fmla="*/ 240029 w 720001"/>
              <a:gd name="connsiteY14" fmla="*/ 643837 h 720001"/>
              <a:gd name="connsiteX15" fmla="*/ 359913 w 720001"/>
              <a:gd name="connsiteY15" fmla="*/ 668039 h 720001"/>
              <a:gd name="connsiteX16" fmla="*/ 479798 w 720001"/>
              <a:gd name="connsiteY16" fmla="*/ 643837 h 720001"/>
              <a:gd name="connsiteX17" fmla="*/ 577735 w 720001"/>
              <a:gd name="connsiteY17" fmla="*/ 577822 h 720001"/>
              <a:gd name="connsiteX18" fmla="*/ 643750 w 720001"/>
              <a:gd name="connsiteY18" fmla="*/ 479885 h 720001"/>
              <a:gd name="connsiteX19" fmla="*/ 663615 w 720001"/>
              <a:gd name="connsiteY19" fmla="*/ 412049 h 720001"/>
              <a:gd name="connsiteX20" fmla="*/ 360000 w 720001"/>
              <a:gd name="connsiteY20" fmla="*/ 412049 h 720001"/>
              <a:gd name="connsiteX21" fmla="*/ 307952 w 720001"/>
              <a:gd name="connsiteY21" fmla="*/ 360000 h 720001"/>
              <a:gd name="connsiteX22" fmla="*/ 405022 w 720001"/>
              <a:gd name="connsiteY22" fmla="*/ 0 h 720001"/>
              <a:gd name="connsiteX23" fmla="*/ 720001 w 720001"/>
              <a:gd name="connsiteY23" fmla="*/ 314979 h 720001"/>
              <a:gd name="connsiteX24" fmla="*/ 405022 w 720001"/>
              <a:gd name="connsiteY24" fmla="*/ 314979 h 720001"/>
              <a:gd name="connsiteX25" fmla="*/ 360000 w 720001"/>
              <a:gd name="connsiteY25" fmla="*/ 0 h 720001"/>
              <a:gd name="connsiteX26" fmla="*/ 360000 w 720001"/>
              <a:gd name="connsiteY26" fmla="*/ 360000 h 720001"/>
              <a:gd name="connsiteX27" fmla="*/ 720001 w 720001"/>
              <a:gd name="connsiteY27" fmla="*/ 360000 h 720001"/>
              <a:gd name="connsiteX28" fmla="*/ 360000 w 720001"/>
              <a:gd name="connsiteY28" fmla="*/ 720001 h 720001"/>
              <a:gd name="connsiteX29" fmla="*/ 0 w 720001"/>
              <a:gd name="connsiteY29" fmla="*/ 360000 h 720001"/>
              <a:gd name="connsiteX30" fmla="*/ 360000 w 720001"/>
              <a:gd name="connsiteY30" fmla="*/ 0 h 72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20001" h="720001">
                <a:moveTo>
                  <a:pt x="457070" y="57166"/>
                </a:moveTo>
                <a:lnTo>
                  <a:pt x="457070" y="263017"/>
                </a:lnTo>
                <a:lnTo>
                  <a:pt x="662921" y="263017"/>
                </a:lnTo>
                <a:cubicBezTo>
                  <a:pt x="659451" y="245755"/>
                  <a:pt x="654246" y="229012"/>
                  <a:pt x="647393" y="212704"/>
                </a:cubicBezTo>
                <a:cubicBezTo>
                  <a:pt x="634121" y="181388"/>
                  <a:pt x="615210" y="153282"/>
                  <a:pt x="591008" y="129079"/>
                </a:cubicBezTo>
                <a:cubicBezTo>
                  <a:pt x="566806" y="104877"/>
                  <a:pt x="538699" y="85966"/>
                  <a:pt x="507383" y="72694"/>
                </a:cubicBezTo>
                <a:cubicBezTo>
                  <a:pt x="491075" y="65755"/>
                  <a:pt x="474246" y="60636"/>
                  <a:pt x="457070" y="57166"/>
                </a:cubicBezTo>
                <a:close/>
                <a:moveTo>
                  <a:pt x="307952" y="56386"/>
                </a:moveTo>
                <a:cubicBezTo>
                  <a:pt x="284703" y="60376"/>
                  <a:pt x="262062" y="66969"/>
                  <a:pt x="240115" y="76251"/>
                </a:cubicBezTo>
                <a:cubicBezTo>
                  <a:pt x="203508" y="91778"/>
                  <a:pt x="170544" y="113986"/>
                  <a:pt x="142092" y="142179"/>
                </a:cubicBezTo>
                <a:cubicBezTo>
                  <a:pt x="113812" y="170545"/>
                  <a:pt x="91605" y="203422"/>
                  <a:pt x="76077" y="240116"/>
                </a:cubicBezTo>
                <a:cubicBezTo>
                  <a:pt x="60029" y="278111"/>
                  <a:pt x="51874" y="318362"/>
                  <a:pt x="51874" y="360000"/>
                </a:cubicBezTo>
                <a:cubicBezTo>
                  <a:pt x="51874" y="401639"/>
                  <a:pt x="60029" y="441976"/>
                  <a:pt x="76077" y="479885"/>
                </a:cubicBezTo>
                <a:cubicBezTo>
                  <a:pt x="91605" y="516579"/>
                  <a:pt x="113812" y="549543"/>
                  <a:pt x="142092" y="577822"/>
                </a:cubicBezTo>
                <a:cubicBezTo>
                  <a:pt x="170458" y="606102"/>
                  <a:pt x="203335" y="628309"/>
                  <a:pt x="240029" y="643837"/>
                </a:cubicBezTo>
                <a:cubicBezTo>
                  <a:pt x="278024" y="659885"/>
                  <a:pt x="318275" y="668039"/>
                  <a:pt x="359913" y="668039"/>
                </a:cubicBezTo>
                <a:cubicBezTo>
                  <a:pt x="401552" y="668039"/>
                  <a:pt x="441890" y="659885"/>
                  <a:pt x="479798" y="643837"/>
                </a:cubicBezTo>
                <a:cubicBezTo>
                  <a:pt x="516492" y="628309"/>
                  <a:pt x="549456" y="606102"/>
                  <a:pt x="577735" y="577822"/>
                </a:cubicBezTo>
                <a:cubicBezTo>
                  <a:pt x="606015" y="549456"/>
                  <a:pt x="628222" y="516579"/>
                  <a:pt x="643750" y="479885"/>
                </a:cubicBezTo>
                <a:cubicBezTo>
                  <a:pt x="653032" y="457938"/>
                  <a:pt x="659625" y="435297"/>
                  <a:pt x="663615" y="412049"/>
                </a:cubicBezTo>
                <a:lnTo>
                  <a:pt x="360000" y="412049"/>
                </a:lnTo>
                <a:cubicBezTo>
                  <a:pt x="331287" y="412049"/>
                  <a:pt x="307952" y="388714"/>
                  <a:pt x="307952" y="360000"/>
                </a:cubicBezTo>
                <a:close/>
                <a:moveTo>
                  <a:pt x="405022" y="0"/>
                </a:moveTo>
                <a:cubicBezTo>
                  <a:pt x="578950" y="0"/>
                  <a:pt x="720001" y="141051"/>
                  <a:pt x="720001" y="314979"/>
                </a:cubicBezTo>
                <a:lnTo>
                  <a:pt x="405022" y="314979"/>
                </a:lnTo>
                <a:close/>
                <a:moveTo>
                  <a:pt x="360000" y="0"/>
                </a:moveTo>
                <a:lnTo>
                  <a:pt x="360000" y="360000"/>
                </a:lnTo>
                <a:lnTo>
                  <a:pt x="720001" y="360000"/>
                </a:lnTo>
                <a:cubicBezTo>
                  <a:pt x="720001" y="558825"/>
                  <a:pt x="558824" y="720001"/>
                  <a:pt x="360000" y="720001"/>
                </a:cubicBezTo>
                <a:cubicBezTo>
                  <a:pt x="161176" y="720001"/>
                  <a:pt x="0" y="558825"/>
                  <a:pt x="0" y="360000"/>
                </a:cubicBezTo>
                <a:cubicBezTo>
                  <a:pt x="0" y="161176"/>
                  <a:pt x="161176" y="0"/>
                  <a:pt x="360000" y="0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  <a:effectLst/>
        </p:spPr>
        <p:txBody>
          <a:bodyPr wrap="none" lIns="17145" tIns="8573" rIns="17145" bIns="8573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sz="1200" dirty="0">
              <a:solidFill>
                <a:prstClr val="black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15" name="iSHEJI-20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813692" y="4489068"/>
            <a:ext cx="375957" cy="354348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  <a:effectLst/>
        </p:spPr>
        <p:txBody>
          <a:bodyPr wrap="none" lIns="17145" tIns="8573" rIns="17145" bIns="8573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sz="1200" dirty="0">
              <a:solidFill>
                <a:prstClr val="black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16" name="矩形 15"/>
          <p:cNvSpPr/>
          <p:nvPr>
            <p:custDataLst>
              <p:tags r:id="rId11"/>
            </p:custDataLst>
          </p:nvPr>
        </p:nvSpPr>
        <p:spPr>
          <a:xfrm>
            <a:off x="867410" y="1880235"/>
            <a:ext cx="2772410" cy="13754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zh-CN" altLang="en-US" sz="2800" dirty="0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思源黑体 CN Normal" panose="020B0400000000000000" pitchFamily="34" charset="-122"/>
              </a:rPr>
              <a:t>办学体系专兼职教师队伍数量不足</a:t>
            </a:r>
            <a:endParaRPr lang="zh-CN" altLang="en-US" sz="2800" dirty="0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068890" y="418354"/>
            <a:ext cx="2844800" cy="43053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  <a:sym typeface="思源黑体 CN Normal" panose="020B0400000000000000" pitchFamily="34" charset="-122"/>
              </a:rPr>
              <a:t>师资队伍建设问题</a:t>
            </a:r>
            <a:endParaRPr lang="zh-CN" altLang="en-US" sz="2800" dirty="0">
              <a:solidFill>
                <a:srgbClr val="C00000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579674" y="458015"/>
            <a:ext cx="351567" cy="351567"/>
          </a:xfrm>
          <a:prstGeom prst="rect">
            <a:avLst/>
          </a:prstGeom>
          <a:solidFill>
            <a:srgbClr val="FFC5C5">
              <a:alpha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rtlCol="0" anchor="ctr"/>
          <a:lstStyle/>
          <a:p>
            <a:pPr algn="ctr">
              <a:defRPr/>
            </a:pPr>
            <a:endParaRPr lang="zh-CN" altLang="en-US" sz="1600" kern="0">
              <a:solidFill>
                <a:srgbClr val="FFFFFF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515939" y="392224"/>
            <a:ext cx="351567" cy="351567"/>
          </a:xfrm>
          <a:prstGeom prst="rect">
            <a:avLst/>
          </a:prstGeom>
          <a:gradFill>
            <a:gsLst>
              <a:gs pos="0">
                <a:srgbClr val="E90A05"/>
              </a:gs>
              <a:gs pos="73000">
                <a:srgbClr val="A80804"/>
              </a:gs>
            </a:gsLst>
            <a:path path="circle">
              <a:fillToRect r="100000" b="100000"/>
            </a:path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000">
              <a:solidFill>
                <a:schemeClr val="bg1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2" name="矩形 1"/>
          <p:cNvSpPr/>
          <p:nvPr>
            <p:custDataLst>
              <p:tags r:id="rId12"/>
            </p:custDataLst>
          </p:nvPr>
        </p:nvSpPr>
        <p:spPr>
          <a:xfrm>
            <a:off x="8505190" y="2181860"/>
            <a:ext cx="3171190" cy="14211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 sz="2800" dirty="0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思源黑体 CN Normal" panose="020B0400000000000000" pitchFamily="34" charset="-122"/>
              </a:rPr>
              <a:t>市州（行业）学院、学习中心师资力量薄弱，发展不平衡</a:t>
            </a:r>
            <a:endParaRPr lang="zh-CN" altLang="en-US" sz="2800" dirty="0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3" name="矩形 2"/>
          <p:cNvSpPr/>
          <p:nvPr>
            <p:custDataLst>
              <p:tags r:id="rId13"/>
            </p:custDataLst>
          </p:nvPr>
        </p:nvSpPr>
        <p:spPr>
          <a:xfrm>
            <a:off x="2221865" y="4608195"/>
            <a:ext cx="3039110" cy="13754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zh-CN" altLang="en-US" sz="2800" dirty="0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思源黑体 CN Normal" panose="020B0400000000000000" pitchFamily="34" charset="-122"/>
              </a:rPr>
              <a:t>教师队伍学历职称结构与总部要求有一定差距</a:t>
            </a:r>
            <a:endParaRPr lang="zh-CN" altLang="en-US" sz="2800" dirty="0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思源黑体 CN Normal" panose="020B0400000000000000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395" y="154940"/>
            <a:ext cx="2305050" cy="5886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4" name="矩形: 圆角 3"/>
          <p:cNvSpPr/>
          <p:nvPr/>
        </p:nvSpPr>
        <p:spPr>
          <a:xfrm>
            <a:off x="620358" y="529815"/>
            <a:ext cx="10951285" cy="5798371"/>
          </a:xfrm>
          <a:prstGeom prst="roundRect">
            <a:avLst>
              <a:gd name="adj" fmla="val 1454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355600" dist="800100" dir="5400000" sx="91000" sy="91000" algn="t" rotWithShape="0">
              <a:schemeClr val="tx1">
                <a:lumMod val="65000"/>
                <a:lumOff val="35000"/>
                <a:alpha val="45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>
                  <a:alpha val="18000"/>
                </a:prstClr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20395" y="529590"/>
            <a:ext cx="2132965" cy="5798185"/>
          </a:xfrm>
          <a:prstGeom prst="rect">
            <a:avLst/>
          </a:prstGeom>
          <a:gradFill>
            <a:gsLst>
              <a:gs pos="0">
                <a:srgbClr val="E90A05"/>
              </a:gs>
              <a:gs pos="73000">
                <a:srgbClr val="A80804"/>
              </a:gs>
            </a:gsLst>
            <a:path path="circle">
              <a:fillToRect r="100000" b="100000"/>
            </a:path>
          </a:gradFill>
          <a:ln w="38100">
            <a:noFill/>
          </a:ln>
          <a:effectLst>
            <a:outerShdw blurRad="152400" dist="76200" dir="2700000" algn="tl" rotWithShape="0">
              <a:srgbClr val="C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000">
              <a:solidFill>
                <a:schemeClr val="bg1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44" name="爱设计-10-8"/>
          <p:cNvSpPr/>
          <p:nvPr/>
        </p:nvSpPr>
        <p:spPr>
          <a:xfrm rot="18900000">
            <a:off x="10859002" y="5738478"/>
            <a:ext cx="86749" cy="86749"/>
          </a:xfrm>
          <a:custGeom>
            <a:avLst/>
            <a:gdLst>
              <a:gd name="connsiteX0" fmla="*/ 0 w 252248"/>
              <a:gd name="connsiteY0" fmla="*/ 0 h 252248"/>
              <a:gd name="connsiteX1" fmla="*/ 252248 w 252248"/>
              <a:gd name="connsiteY1" fmla="*/ 0 h 252248"/>
              <a:gd name="connsiteX2" fmla="*/ 252248 w 252248"/>
              <a:gd name="connsiteY2" fmla="*/ 252248 h 252248"/>
              <a:gd name="connsiteX3" fmla="*/ 0 w 252248"/>
              <a:gd name="connsiteY3" fmla="*/ 252248 h 252248"/>
              <a:gd name="connsiteX4" fmla="*/ 0 w 252248"/>
              <a:gd name="connsiteY4" fmla="*/ 0 h 252248"/>
              <a:gd name="connsiteX0-1" fmla="*/ 0 w 252248"/>
              <a:gd name="connsiteY0-2" fmla="*/ 0 h 252248"/>
              <a:gd name="connsiteX1-3" fmla="*/ 252248 w 252248"/>
              <a:gd name="connsiteY1-4" fmla="*/ 0 h 252248"/>
              <a:gd name="connsiteX2-5" fmla="*/ 252248 w 252248"/>
              <a:gd name="connsiteY2-6" fmla="*/ 252248 h 252248"/>
              <a:gd name="connsiteX3-7" fmla="*/ 0 w 252248"/>
              <a:gd name="connsiteY3-8" fmla="*/ 252248 h 252248"/>
              <a:gd name="connsiteX4-9" fmla="*/ 91440 w 252248"/>
              <a:gd name="connsiteY4-10" fmla="*/ 91440 h 252248"/>
              <a:gd name="connsiteX0-11" fmla="*/ 252248 w 252248"/>
              <a:gd name="connsiteY0-12" fmla="*/ 0 h 252248"/>
              <a:gd name="connsiteX1-13" fmla="*/ 252248 w 252248"/>
              <a:gd name="connsiteY1-14" fmla="*/ 252248 h 252248"/>
              <a:gd name="connsiteX2-15" fmla="*/ 0 w 252248"/>
              <a:gd name="connsiteY2-16" fmla="*/ 252248 h 252248"/>
              <a:gd name="connsiteX3-17" fmla="*/ 91440 w 252248"/>
              <a:gd name="connsiteY3-18" fmla="*/ 91440 h 252248"/>
              <a:gd name="connsiteX0-19" fmla="*/ 252248 w 252248"/>
              <a:gd name="connsiteY0-20" fmla="*/ 0 h 252248"/>
              <a:gd name="connsiteX1-21" fmla="*/ 252248 w 252248"/>
              <a:gd name="connsiteY1-22" fmla="*/ 252248 h 252248"/>
              <a:gd name="connsiteX2-23" fmla="*/ 0 w 252248"/>
              <a:gd name="connsiteY2-24" fmla="*/ 252248 h 25224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252248" h="252248">
                <a:moveTo>
                  <a:pt x="252248" y="0"/>
                </a:moveTo>
                <a:lnTo>
                  <a:pt x="252248" y="252248"/>
                </a:lnTo>
                <a:lnTo>
                  <a:pt x="0" y="252248"/>
                </a:lnTo>
              </a:path>
            </a:pathLst>
          </a:cu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kern="0" dirty="0">
              <a:solidFill>
                <a:srgbClr val="FFFFFF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3343399" y="759193"/>
            <a:ext cx="5260566" cy="830997"/>
          </a:xfrm>
          <a:prstGeom prst="rect">
            <a:avLst/>
          </a:prstGeom>
          <a:noFill/>
          <a:scene3d>
            <a:camera prst="perspectiveRight" fov="0">
              <a:rot lat="0" lon="0" rev="0"/>
            </a:camera>
            <a:lightRig rig="soft" dir="t"/>
          </a:scene3d>
        </p:spPr>
        <p:txBody>
          <a:bodyPr wrap="square" lIns="0" tIns="0" rIns="0" bIns="0" rtlCol="0">
            <a:noAutofit/>
            <a:flatTx/>
          </a:bodyPr>
          <a:lstStyle>
            <a:defPPr>
              <a:defRPr lang="zh-CN"/>
            </a:defPPr>
            <a:lvl1pPr>
              <a:defRPr sz="6000">
                <a:gradFill flip="none" rotWithShape="1">
                  <a:gsLst>
                    <a:gs pos="19000">
                      <a:srgbClr val="416EE5"/>
                    </a:gs>
                    <a:gs pos="100000">
                      <a:srgbClr val="1C4ECA"/>
                    </a:gs>
                  </a:gsLst>
                  <a:lin ang="0" scaled="1"/>
                  <a:tileRect/>
                </a:gradFill>
                <a:effectLst>
                  <a:reflection blurRad="127000" stA="55000" endA="300" endPos="45500" dir="5400000" sy="-100000" algn="bl" rotWithShape="0"/>
                </a:effectLst>
                <a:latin typeface="思源黑体 CN Normal" panose="020B0400000000000000" pitchFamily="34" charset="-122"/>
                <a:ea typeface="思源黑体 CN Medium" panose="020B0600000000000000" pitchFamily="34" charset="-122"/>
              </a:defRPr>
            </a:lvl1pPr>
          </a:lstStyle>
          <a:p>
            <a:r>
              <a:rPr lang="zh-CN" altLang="en-US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Normal" panose="020B0400000000000000" pitchFamily="34" charset="-122"/>
              </a:rPr>
              <a:t>整改工作</a:t>
            </a:r>
            <a:r>
              <a:rPr lang="zh-CN" alt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Normal" panose="020B0400000000000000" pitchFamily="34" charset="-122"/>
              </a:rPr>
              <a:t>安排</a:t>
            </a:r>
            <a:endParaRPr lang="zh-CN" altLang="en-US" sz="44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pitchFamily="34" charset="-122"/>
              <a:ea typeface="思源黑体 CN Bold" panose="020B0800000000000000" pitchFamily="34" charset="-122"/>
              <a:sym typeface="思源黑体 CN Normal" panose="020B0400000000000000" pitchFamily="34" charset="-122"/>
            </a:endParaRPr>
          </a:p>
        </p:txBody>
      </p:sp>
      <p:cxnSp>
        <p:nvCxnSpPr>
          <p:cNvPr id="56" name="直接连接符 55"/>
          <p:cNvCxnSpPr/>
          <p:nvPr/>
        </p:nvCxnSpPr>
        <p:spPr>
          <a:xfrm>
            <a:off x="3343399" y="1454700"/>
            <a:ext cx="4879210" cy="0"/>
          </a:xfrm>
          <a:prstGeom prst="line">
            <a:avLst/>
          </a:prstGeom>
          <a:noFill/>
          <a:ln w="6350" cap="flat" cmpd="sng" algn="ctr">
            <a:gradFill flip="none" rotWithShape="1">
              <a:gsLst>
                <a:gs pos="0">
                  <a:srgbClr val="C00000"/>
                </a:gs>
                <a:gs pos="100000">
                  <a:srgbClr val="C00000">
                    <a:alpha val="0"/>
                  </a:srgbClr>
                </a:gs>
              </a:gsLst>
              <a:lin ang="0" scaled="1"/>
              <a:tileRect/>
            </a:gradFill>
            <a:prstDash val="solid"/>
            <a:miter lim="800000"/>
          </a:ln>
          <a:effectLst/>
        </p:spPr>
      </p:cxnSp>
      <p:sp>
        <p:nvSpPr>
          <p:cNvPr id="57" name="矩形 56"/>
          <p:cNvSpPr/>
          <p:nvPr/>
        </p:nvSpPr>
        <p:spPr>
          <a:xfrm>
            <a:off x="3343101" y="1416520"/>
            <a:ext cx="987223" cy="57250"/>
          </a:xfrm>
          <a:prstGeom prst="rect">
            <a:avLst/>
          </a:prstGeom>
          <a:solidFill>
            <a:srgbClr val="C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Medium" panose="020B06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395" y="529590"/>
            <a:ext cx="2132330" cy="5798185"/>
          </a:xfrm>
          <a:prstGeom prst="rect">
            <a:avLst/>
          </a:prstGeom>
        </p:spPr>
      </p:pic>
      <p:graphicFrame>
        <p:nvGraphicFramePr>
          <p:cNvPr id="5" name="表格 4"/>
          <p:cNvGraphicFramePr/>
          <p:nvPr>
            <p:custDataLst>
              <p:tags r:id="rId4"/>
            </p:custDataLst>
          </p:nvPr>
        </p:nvGraphicFramePr>
        <p:xfrm>
          <a:off x="3173095" y="1727200"/>
          <a:ext cx="7921625" cy="3856355"/>
        </p:xfrm>
        <a:graphic>
          <a:graphicData uri="http://schemas.openxmlformats.org/drawingml/2006/table">
            <a:tbl>
              <a:tblPr firstRow="1">
                <a:tableStyleId>{B485F850-F761-4FF6-88B5-E5FF70C7C9B7}</a:tableStyleId>
              </a:tblPr>
              <a:tblGrid>
                <a:gridCol w="1259840"/>
                <a:gridCol w="3373120"/>
                <a:gridCol w="1421765"/>
                <a:gridCol w="1866900"/>
              </a:tblGrid>
              <a:tr h="768985">
                <a:tc>
                  <a:txBody>
                    <a:bodyPr/>
                    <a:p>
                      <a:pPr indent="0" algn="ctr" fontAlgn="auto">
                        <a:buNone/>
                      </a:pP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具体问题</a:t>
                      </a:r>
                      <a:endParaRPr lang="zh-CN" altLang="en-US" sz="2000">
                        <a:solidFill>
                          <a:schemeClr val="bg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anchor="ctr" anchorCtr="0">
                    <a:solidFill>
                      <a:srgbClr val="CC231F"/>
                    </a:solidFill>
                  </a:tcPr>
                </a:tc>
                <a:tc>
                  <a:txBody>
                    <a:bodyPr/>
                    <a:p>
                      <a:pPr indent="0" algn="ctr" fontAlgn="auto">
                        <a:buNone/>
                      </a:pP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任</a:t>
                      </a:r>
                      <a:r>
                        <a:rPr lang="en-US" altLang="zh-CN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  </a:t>
                      </a: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务</a:t>
                      </a:r>
                      <a:endParaRPr lang="zh-CN" altLang="en-US" sz="2000">
                        <a:solidFill>
                          <a:schemeClr val="bg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anchor="ctr" anchorCtr="0">
                    <a:solidFill>
                      <a:srgbClr val="CC231F"/>
                    </a:solidFill>
                  </a:tcPr>
                </a:tc>
                <a:tc>
                  <a:txBody>
                    <a:bodyPr/>
                    <a:p>
                      <a:pPr indent="0" algn="ctr" fontAlgn="auto">
                        <a:buNone/>
                      </a:pP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时</a:t>
                      </a:r>
                      <a:r>
                        <a:rPr lang="en-US" altLang="zh-CN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 </a:t>
                      </a: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间</a:t>
                      </a:r>
                      <a:endParaRPr lang="zh-CN" altLang="en-US" sz="2000">
                        <a:solidFill>
                          <a:schemeClr val="bg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anchor="ctr" anchorCtr="0">
                    <a:solidFill>
                      <a:srgbClr val="CC231F"/>
                    </a:solidFill>
                  </a:tcPr>
                </a:tc>
                <a:tc>
                  <a:txBody>
                    <a:bodyPr/>
                    <a:p>
                      <a:pPr indent="0" algn="ctr" fontAlgn="auto">
                        <a:buNone/>
                      </a:pP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责任部门</a:t>
                      </a:r>
                      <a:endParaRPr lang="zh-CN" altLang="en-US" sz="2000">
                        <a:solidFill>
                          <a:schemeClr val="bg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 anchorCtr="0">
                    <a:solidFill>
                      <a:srgbClr val="CC231F"/>
                    </a:solidFill>
                  </a:tcPr>
                </a:tc>
              </a:tr>
              <a:tr h="1139190">
                <a:tc rowSpan="3"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 </a:t>
                      </a:r>
                      <a:r>
                        <a:rPr lang="zh-CN" altLang="en-US"/>
                        <a:t>（一）</a:t>
                      </a: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zh-CN" altLang="en-US"/>
                        <a:t>质量保证体系不完善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完成《湖南开放大学质量标准</a:t>
                      </a:r>
                      <a:r>
                        <a:rPr lang="en-US" altLang="zh-CN"/>
                        <a:t>1.0</a:t>
                      </a:r>
                      <a:r>
                        <a:rPr lang="zh-CN" altLang="en-US"/>
                        <a:t>》，包括招生、教学、考试、质量管理等篇章。</a:t>
                      </a:r>
                      <a:r>
                        <a:rPr lang="en-US" altLang="zh-CN"/>
                        <a:t> </a:t>
                      </a:r>
                      <a:endParaRPr lang="en-US" alt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3</a:t>
                      </a:r>
                      <a:r>
                        <a:rPr lang="zh-CN" altLang="en-US"/>
                        <a:t>月底前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质量监控与评价中心、省校相关部门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922655">
                <a:tc v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开展开放教育质量管理优秀案例评选活动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4</a:t>
                      </a:r>
                      <a:r>
                        <a:rPr lang="zh-CN" altLang="en-US"/>
                        <a:t>月底前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省校、各分校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1014095">
                <a:tc v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开展质量管理课题研究与结题工作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6</a:t>
                      </a:r>
                      <a:r>
                        <a:rPr lang="zh-CN" altLang="en-US"/>
                        <a:t>月底前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质量监控与评价中心</a:t>
                      </a:r>
                      <a:endParaRPr lang="zh-CN" altLang="en-US"/>
                    </a:p>
                  </a:txBody>
                  <a:tcPr anchor="ctr" anchorCtr="0"/>
                </a:tc>
              </a:tr>
            </a:tbl>
          </a:graphicData>
        </a:graphic>
      </p:graphicFrame>
      <p:sp>
        <p:nvSpPr>
          <p:cNvPr id="66" name="文本占位符 14"/>
          <p:cNvSpPr txBox="1"/>
          <p:nvPr/>
        </p:nvSpPr>
        <p:spPr>
          <a:xfrm>
            <a:off x="-217579" y="1536700"/>
            <a:ext cx="3995068" cy="378460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zh-CN"/>
            </a:defPPr>
            <a:lvl1pPr marL="0" indent="0" algn="l" defTabSz="914400" rtl="0" eaLnBrk="1" latinLnBrk="0" hangingPunct="1">
              <a:buNone/>
              <a:defRPr lang="zh-CN" altLang="en-US" sz="41300" b="1" kern="1200" spc="100" dirty="0">
                <a:gradFill>
                  <a:gsLst>
                    <a:gs pos="0">
                      <a:schemeClr val="accent2">
                        <a:lumMod val="90000"/>
                        <a:lumOff val="10000"/>
                      </a:schemeClr>
                    </a:gs>
                    <a:gs pos="70000">
                      <a:schemeClr val="accent2"/>
                    </a:gs>
                  </a:gsLst>
                  <a:lin ang="2700000" scaled="1"/>
                </a:gra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sz="6000" b="0">
                <a:gradFill flip="none" rotWithShape="1">
                  <a:gsLst>
                    <a:gs pos="48000">
                      <a:schemeClr val="bg1"/>
                    </a:gs>
                    <a:gs pos="100000">
                      <a:srgbClr val="FFC5C5"/>
                    </a:gs>
                  </a:gsLst>
                  <a:lin ang="5400000" scaled="1"/>
                  <a:tileRect/>
                </a:gradFill>
                <a:effectLst>
                  <a:outerShdw blurRad="76200" dist="38100" dir="2700000" algn="tl" rotWithShape="0">
                    <a:srgbClr val="C00000">
                      <a:alpha val="57000"/>
                    </a:srgbClr>
                  </a:outerShdw>
                  <a:reflection blurRad="127000" stA="55000" endA="300" endPos="38000" dir="5400000" sy="-100000" algn="bl" rotWithShape="0"/>
                </a:effectLst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质</a:t>
            </a:r>
            <a:endParaRPr sz="6000" b="0">
              <a:gradFill flip="none" rotWithShape="1">
                <a:gsLst>
                  <a:gs pos="48000">
                    <a:schemeClr val="bg1"/>
                  </a:gs>
                  <a:gs pos="100000">
                    <a:srgbClr val="FFC5C5"/>
                  </a:gs>
                </a:gsLst>
                <a:lin ang="5400000" scaled="1"/>
                <a:tileRect/>
              </a:gradFill>
              <a:effectLst>
                <a:outerShdw blurRad="76200" dist="38100" dir="2700000" algn="tl" rotWithShape="0">
                  <a:srgbClr val="C00000">
                    <a:alpha val="57000"/>
                  </a:srgbClr>
                </a:outerShdw>
                <a:reflection blurRad="127000" stA="55000" endA="300" endPos="38000" dir="5400000" sy="-100000" algn="bl" rotWithShape="0"/>
              </a:effectLst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algn="ctr"/>
            <a:r>
              <a:rPr sz="6000" b="0">
                <a:gradFill flip="none" rotWithShape="1">
                  <a:gsLst>
                    <a:gs pos="48000">
                      <a:schemeClr val="bg1"/>
                    </a:gs>
                    <a:gs pos="100000">
                      <a:srgbClr val="FFC5C5"/>
                    </a:gs>
                  </a:gsLst>
                  <a:lin ang="5400000" scaled="1"/>
                  <a:tileRect/>
                </a:gradFill>
                <a:effectLst>
                  <a:outerShdw blurRad="76200" dist="38100" dir="2700000" algn="tl" rotWithShape="0">
                    <a:srgbClr val="C00000">
                      <a:alpha val="57000"/>
                    </a:srgbClr>
                  </a:outerShdw>
                  <a:reflection blurRad="127000" stA="55000" endA="300" endPos="38000" dir="5400000" sy="-100000" algn="bl" rotWithShape="0"/>
                </a:effectLst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量</a:t>
            </a:r>
            <a:endParaRPr sz="6000" b="0">
              <a:gradFill flip="none" rotWithShape="1">
                <a:gsLst>
                  <a:gs pos="48000">
                    <a:schemeClr val="bg1"/>
                  </a:gs>
                  <a:gs pos="100000">
                    <a:srgbClr val="FFC5C5"/>
                  </a:gs>
                </a:gsLst>
                <a:lin ang="5400000" scaled="1"/>
                <a:tileRect/>
              </a:gradFill>
              <a:effectLst>
                <a:outerShdw blurRad="76200" dist="38100" dir="2700000" algn="tl" rotWithShape="0">
                  <a:srgbClr val="C00000">
                    <a:alpha val="57000"/>
                  </a:srgbClr>
                </a:outerShdw>
                <a:reflection blurRad="127000" stA="55000" endA="300" endPos="38000" dir="5400000" sy="-100000" algn="bl" rotWithShape="0"/>
              </a:effectLst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algn="ctr"/>
            <a:r>
              <a:rPr sz="6000" b="0">
                <a:gradFill flip="none" rotWithShape="1">
                  <a:gsLst>
                    <a:gs pos="48000">
                      <a:schemeClr val="bg1"/>
                    </a:gs>
                    <a:gs pos="100000">
                      <a:srgbClr val="FFC5C5"/>
                    </a:gs>
                  </a:gsLst>
                  <a:lin ang="5400000" scaled="1"/>
                  <a:tileRect/>
                </a:gradFill>
                <a:effectLst>
                  <a:outerShdw blurRad="76200" dist="38100" dir="2700000" algn="tl" rotWithShape="0">
                    <a:srgbClr val="C00000">
                      <a:alpha val="57000"/>
                    </a:srgbClr>
                  </a:outerShdw>
                  <a:reflection blurRad="127000" stA="55000" endA="300" endPos="38000" dir="5400000" sy="-100000" algn="bl" rotWithShape="0"/>
                </a:effectLst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管</a:t>
            </a:r>
            <a:endParaRPr sz="6000" b="0">
              <a:gradFill flip="none" rotWithShape="1">
                <a:gsLst>
                  <a:gs pos="48000">
                    <a:schemeClr val="bg1"/>
                  </a:gs>
                  <a:gs pos="100000">
                    <a:srgbClr val="FFC5C5"/>
                  </a:gs>
                </a:gsLst>
                <a:lin ang="5400000" scaled="1"/>
                <a:tileRect/>
              </a:gradFill>
              <a:effectLst>
                <a:outerShdw blurRad="76200" dist="38100" dir="2700000" algn="tl" rotWithShape="0">
                  <a:srgbClr val="C00000">
                    <a:alpha val="57000"/>
                  </a:srgbClr>
                </a:outerShdw>
                <a:reflection blurRad="127000" stA="55000" endA="300" endPos="38000" dir="5400000" sy="-100000" algn="bl" rotWithShape="0"/>
              </a:effectLst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algn="ctr"/>
            <a:r>
              <a:rPr sz="6000" b="0">
                <a:gradFill flip="none" rotWithShape="1">
                  <a:gsLst>
                    <a:gs pos="48000">
                      <a:schemeClr val="bg1"/>
                    </a:gs>
                    <a:gs pos="100000">
                      <a:srgbClr val="FFC5C5"/>
                    </a:gs>
                  </a:gsLst>
                  <a:lin ang="5400000" scaled="1"/>
                  <a:tileRect/>
                </a:gradFill>
                <a:effectLst>
                  <a:outerShdw blurRad="76200" dist="38100" dir="2700000" algn="tl" rotWithShape="0">
                    <a:srgbClr val="C00000">
                      <a:alpha val="57000"/>
                    </a:srgbClr>
                  </a:outerShdw>
                  <a:reflection blurRad="127000" stA="55000" endA="300" endPos="38000" dir="5400000" sy="-100000" algn="bl" rotWithShape="0"/>
                </a:effectLst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理</a:t>
            </a:r>
            <a:endParaRPr sz="6000" b="0">
              <a:gradFill flip="none" rotWithShape="1">
                <a:gsLst>
                  <a:gs pos="48000">
                    <a:schemeClr val="bg1"/>
                  </a:gs>
                  <a:gs pos="100000">
                    <a:srgbClr val="FFC5C5"/>
                  </a:gs>
                </a:gsLst>
                <a:lin ang="5400000" scaled="1"/>
                <a:tileRect/>
              </a:gradFill>
              <a:effectLst>
                <a:outerShdw blurRad="76200" dist="38100" dir="2700000" algn="tl" rotWithShape="0">
                  <a:srgbClr val="C00000">
                    <a:alpha val="57000"/>
                  </a:srgbClr>
                </a:outerShdw>
                <a:reflection blurRad="127000" stA="55000" endA="300" endPos="38000" dir="5400000" sy="-100000" algn="bl" rotWithShape="0"/>
              </a:effectLst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395" y="0"/>
            <a:ext cx="2305050" cy="5886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4" name="矩形: 圆角 3"/>
          <p:cNvSpPr/>
          <p:nvPr/>
        </p:nvSpPr>
        <p:spPr>
          <a:xfrm>
            <a:off x="620358" y="529815"/>
            <a:ext cx="10951285" cy="5798371"/>
          </a:xfrm>
          <a:prstGeom prst="roundRect">
            <a:avLst>
              <a:gd name="adj" fmla="val 1454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355600" dist="800100" dir="5400000" sx="91000" sy="91000" algn="t" rotWithShape="0">
              <a:schemeClr val="tx1">
                <a:lumMod val="65000"/>
                <a:lumOff val="35000"/>
                <a:alpha val="45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>
                  <a:alpha val="18000"/>
                </a:prstClr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20395" y="529590"/>
            <a:ext cx="2132965" cy="5798185"/>
          </a:xfrm>
          <a:prstGeom prst="rect">
            <a:avLst/>
          </a:prstGeom>
          <a:gradFill>
            <a:gsLst>
              <a:gs pos="0">
                <a:srgbClr val="E90A05"/>
              </a:gs>
              <a:gs pos="73000">
                <a:srgbClr val="A80804"/>
              </a:gs>
            </a:gsLst>
            <a:path path="circle">
              <a:fillToRect r="100000" b="100000"/>
            </a:path>
          </a:gradFill>
          <a:ln w="38100">
            <a:noFill/>
          </a:ln>
          <a:effectLst>
            <a:outerShdw blurRad="152400" dist="76200" dir="2700000" algn="tl" rotWithShape="0">
              <a:srgbClr val="C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000">
              <a:solidFill>
                <a:schemeClr val="bg1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44" name="爱设计-10-8"/>
          <p:cNvSpPr/>
          <p:nvPr/>
        </p:nvSpPr>
        <p:spPr>
          <a:xfrm rot="18900000">
            <a:off x="10859002" y="5738478"/>
            <a:ext cx="86749" cy="86749"/>
          </a:xfrm>
          <a:custGeom>
            <a:avLst/>
            <a:gdLst>
              <a:gd name="connsiteX0" fmla="*/ 0 w 252248"/>
              <a:gd name="connsiteY0" fmla="*/ 0 h 252248"/>
              <a:gd name="connsiteX1" fmla="*/ 252248 w 252248"/>
              <a:gd name="connsiteY1" fmla="*/ 0 h 252248"/>
              <a:gd name="connsiteX2" fmla="*/ 252248 w 252248"/>
              <a:gd name="connsiteY2" fmla="*/ 252248 h 252248"/>
              <a:gd name="connsiteX3" fmla="*/ 0 w 252248"/>
              <a:gd name="connsiteY3" fmla="*/ 252248 h 252248"/>
              <a:gd name="connsiteX4" fmla="*/ 0 w 252248"/>
              <a:gd name="connsiteY4" fmla="*/ 0 h 252248"/>
              <a:gd name="connsiteX0-1" fmla="*/ 0 w 252248"/>
              <a:gd name="connsiteY0-2" fmla="*/ 0 h 252248"/>
              <a:gd name="connsiteX1-3" fmla="*/ 252248 w 252248"/>
              <a:gd name="connsiteY1-4" fmla="*/ 0 h 252248"/>
              <a:gd name="connsiteX2-5" fmla="*/ 252248 w 252248"/>
              <a:gd name="connsiteY2-6" fmla="*/ 252248 h 252248"/>
              <a:gd name="connsiteX3-7" fmla="*/ 0 w 252248"/>
              <a:gd name="connsiteY3-8" fmla="*/ 252248 h 252248"/>
              <a:gd name="connsiteX4-9" fmla="*/ 91440 w 252248"/>
              <a:gd name="connsiteY4-10" fmla="*/ 91440 h 252248"/>
              <a:gd name="connsiteX0-11" fmla="*/ 252248 w 252248"/>
              <a:gd name="connsiteY0-12" fmla="*/ 0 h 252248"/>
              <a:gd name="connsiteX1-13" fmla="*/ 252248 w 252248"/>
              <a:gd name="connsiteY1-14" fmla="*/ 252248 h 252248"/>
              <a:gd name="connsiteX2-15" fmla="*/ 0 w 252248"/>
              <a:gd name="connsiteY2-16" fmla="*/ 252248 h 252248"/>
              <a:gd name="connsiteX3-17" fmla="*/ 91440 w 252248"/>
              <a:gd name="connsiteY3-18" fmla="*/ 91440 h 252248"/>
              <a:gd name="connsiteX0-19" fmla="*/ 252248 w 252248"/>
              <a:gd name="connsiteY0-20" fmla="*/ 0 h 252248"/>
              <a:gd name="connsiteX1-21" fmla="*/ 252248 w 252248"/>
              <a:gd name="connsiteY1-22" fmla="*/ 252248 h 252248"/>
              <a:gd name="connsiteX2-23" fmla="*/ 0 w 252248"/>
              <a:gd name="connsiteY2-24" fmla="*/ 252248 h 25224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252248" h="252248">
                <a:moveTo>
                  <a:pt x="252248" y="0"/>
                </a:moveTo>
                <a:lnTo>
                  <a:pt x="252248" y="252248"/>
                </a:lnTo>
                <a:lnTo>
                  <a:pt x="0" y="252248"/>
                </a:lnTo>
              </a:path>
            </a:pathLst>
          </a:cu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kern="0" dirty="0">
              <a:solidFill>
                <a:srgbClr val="FFFFFF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3173219" y="512813"/>
            <a:ext cx="5260566" cy="830997"/>
          </a:xfrm>
          <a:prstGeom prst="rect">
            <a:avLst/>
          </a:prstGeom>
          <a:noFill/>
          <a:scene3d>
            <a:camera prst="perspectiveRight" fov="0">
              <a:rot lat="0" lon="0" rev="0"/>
            </a:camera>
            <a:lightRig rig="soft" dir="t"/>
          </a:scene3d>
        </p:spPr>
        <p:txBody>
          <a:bodyPr wrap="square" lIns="0" tIns="0" rIns="0" bIns="0" rtlCol="0">
            <a:noAutofit/>
            <a:flatTx/>
          </a:bodyPr>
          <a:lstStyle>
            <a:defPPr>
              <a:defRPr lang="zh-CN"/>
            </a:defPPr>
            <a:lvl1pPr>
              <a:defRPr sz="6000">
                <a:gradFill flip="none" rotWithShape="1">
                  <a:gsLst>
                    <a:gs pos="19000">
                      <a:srgbClr val="416EE5"/>
                    </a:gs>
                    <a:gs pos="100000">
                      <a:srgbClr val="1C4ECA"/>
                    </a:gs>
                  </a:gsLst>
                  <a:lin ang="0" scaled="1"/>
                  <a:tileRect/>
                </a:gradFill>
                <a:effectLst>
                  <a:reflection blurRad="127000" stA="55000" endA="300" endPos="45500" dir="5400000" sy="-100000" algn="bl" rotWithShape="0"/>
                </a:effectLst>
                <a:latin typeface="思源黑体 CN Normal" panose="020B0400000000000000" pitchFamily="34" charset="-122"/>
                <a:ea typeface="思源黑体 CN Medium" panose="020B0600000000000000" pitchFamily="34" charset="-122"/>
              </a:defRPr>
            </a:lvl1pPr>
          </a:lstStyle>
          <a:p>
            <a:r>
              <a:rPr lang="zh-CN" altLang="en-US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Normal" panose="020B0400000000000000" pitchFamily="34" charset="-122"/>
              </a:rPr>
              <a:t>整改工作</a:t>
            </a:r>
            <a:r>
              <a:rPr lang="zh-CN" alt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Normal" panose="020B0400000000000000" pitchFamily="34" charset="-122"/>
              </a:rPr>
              <a:t>安排</a:t>
            </a:r>
            <a:endParaRPr lang="zh-CN" altLang="en-US" sz="44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pitchFamily="34" charset="-122"/>
              <a:ea typeface="思源黑体 CN Bold" panose="020B0800000000000000" pitchFamily="34" charset="-122"/>
              <a:sym typeface="思源黑体 CN Normal" panose="020B0400000000000000" pitchFamily="34" charset="-122"/>
            </a:endParaRPr>
          </a:p>
        </p:txBody>
      </p:sp>
      <p:cxnSp>
        <p:nvCxnSpPr>
          <p:cNvPr id="56" name="直接连接符 55"/>
          <p:cNvCxnSpPr/>
          <p:nvPr/>
        </p:nvCxnSpPr>
        <p:spPr>
          <a:xfrm>
            <a:off x="3487544" y="1205780"/>
            <a:ext cx="4879210" cy="0"/>
          </a:xfrm>
          <a:prstGeom prst="line">
            <a:avLst/>
          </a:prstGeom>
          <a:noFill/>
          <a:ln w="6350" cap="flat" cmpd="sng" algn="ctr">
            <a:gradFill flip="none" rotWithShape="1">
              <a:gsLst>
                <a:gs pos="0">
                  <a:srgbClr val="C00000"/>
                </a:gs>
                <a:gs pos="100000">
                  <a:srgbClr val="C00000">
                    <a:alpha val="0"/>
                  </a:srgbClr>
                </a:gs>
              </a:gsLst>
              <a:lin ang="0" scaled="1"/>
              <a:tileRect/>
            </a:gradFill>
            <a:prstDash val="solid"/>
            <a:miter lim="800000"/>
          </a:ln>
          <a:effectLst/>
        </p:spPr>
      </p:cxnSp>
      <p:sp>
        <p:nvSpPr>
          <p:cNvPr id="57" name="矩形 56"/>
          <p:cNvSpPr/>
          <p:nvPr/>
        </p:nvSpPr>
        <p:spPr>
          <a:xfrm>
            <a:off x="3172921" y="1148550"/>
            <a:ext cx="987223" cy="57250"/>
          </a:xfrm>
          <a:prstGeom prst="rect">
            <a:avLst/>
          </a:prstGeom>
          <a:solidFill>
            <a:srgbClr val="C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Medium" panose="020B06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395" y="529590"/>
            <a:ext cx="2132330" cy="5798185"/>
          </a:xfrm>
          <a:prstGeom prst="rect">
            <a:avLst/>
          </a:prstGeom>
        </p:spPr>
      </p:pic>
      <p:graphicFrame>
        <p:nvGraphicFramePr>
          <p:cNvPr id="5" name="表格 4"/>
          <p:cNvGraphicFramePr/>
          <p:nvPr>
            <p:custDataLst>
              <p:tags r:id="rId4"/>
            </p:custDataLst>
          </p:nvPr>
        </p:nvGraphicFramePr>
        <p:xfrm>
          <a:off x="3042285" y="1416685"/>
          <a:ext cx="8270875" cy="4660900"/>
        </p:xfrm>
        <a:graphic>
          <a:graphicData uri="http://schemas.openxmlformats.org/drawingml/2006/table">
            <a:tbl>
              <a:tblPr firstRow="1">
                <a:tableStyleId>{B485F850-F761-4FF6-88B5-E5FF70C7C9B7}</a:tableStyleId>
              </a:tblPr>
              <a:tblGrid>
                <a:gridCol w="1315085"/>
                <a:gridCol w="3371850"/>
                <a:gridCol w="1322070"/>
                <a:gridCol w="2261870"/>
              </a:tblGrid>
              <a:tr h="429895">
                <a:tc>
                  <a:txBody>
                    <a:bodyPr/>
                    <a:p>
                      <a:pPr indent="0" algn="ctr" fontAlgn="auto">
                        <a:buNone/>
                      </a:pP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具体问题</a:t>
                      </a:r>
                      <a:endParaRPr lang="zh-CN" altLang="en-US" sz="2000">
                        <a:solidFill>
                          <a:schemeClr val="bg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anchor="ctr" anchorCtr="0">
                    <a:solidFill>
                      <a:srgbClr val="CC231F"/>
                    </a:solidFill>
                  </a:tcPr>
                </a:tc>
                <a:tc>
                  <a:txBody>
                    <a:bodyPr/>
                    <a:p>
                      <a:pPr indent="0" algn="ctr" fontAlgn="auto">
                        <a:buNone/>
                      </a:pP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任</a:t>
                      </a:r>
                      <a:r>
                        <a:rPr lang="en-US" altLang="zh-CN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  </a:t>
                      </a: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务</a:t>
                      </a:r>
                      <a:endParaRPr lang="zh-CN" altLang="en-US" sz="2000">
                        <a:solidFill>
                          <a:schemeClr val="bg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anchor="ctr" anchorCtr="0">
                    <a:solidFill>
                      <a:srgbClr val="CC231F"/>
                    </a:solidFill>
                  </a:tcPr>
                </a:tc>
                <a:tc>
                  <a:txBody>
                    <a:bodyPr/>
                    <a:p>
                      <a:pPr indent="0" algn="ctr" fontAlgn="auto">
                        <a:buNone/>
                      </a:pP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时</a:t>
                      </a:r>
                      <a:r>
                        <a:rPr lang="en-US" altLang="zh-CN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 </a:t>
                      </a: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间</a:t>
                      </a:r>
                      <a:endParaRPr lang="zh-CN" altLang="en-US" sz="2000">
                        <a:solidFill>
                          <a:schemeClr val="bg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anchor="ctr" anchorCtr="0">
                    <a:solidFill>
                      <a:srgbClr val="CC231F"/>
                    </a:solidFill>
                  </a:tcPr>
                </a:tc>
                <a:tc>
                  <a:txBody>
                    <a:bodyPr/>
                    <a:p>
                      <a:pPr indent="0" algn="ctr" fontAlgn="auto">
                        <a:buNone/>
                      </a:pP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责任部门</a:t>
                      </a:r>
                      <a:endParaRPr lang="zh-CN" altLang="en-US" sz="2000">
                        <a:solidFill>
                          <a:schemeClr val="bg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 anchorCtr="0">
                    <a:solidFill>
                      <a:srgbClr val="CC231F"/>
                    </a:solidFill>
                  </a:tcPr>
                </a:tc>
              </a:tr>
              <a:tr h="311150">
                <a:tc rowSpan="8"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 </a:t>
                      </a:r>
                      <a:r>
                        <a:rPr lang="zh-CN" altLang="en-US"/>
                        <a:t>（二）</a:t>
                      </a: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zh-CN" altLang="en-US"/>
                        <a:t>质量管理团队的作用发挥不够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/>
                        <a:t>成立质量保证委员会及分委会</a:t>
                      </a:r>
                      <a:endParaRPr 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3</a:t>
                      </a:r>
                      <a:r>
                        <a:rPr lang="zh-CN" altLang="en-US"/>
                        <a:t>月底前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省校及各分校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435610">
                <a:tc v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实时通报</a:t>
                      </a:r>
                      <a:r>
                        <a:rPr lang="zh-CN" altLang="en-US"/>
                        <a:t>质量因子数据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/>
                        <a:t>每月</a:t>
                      </a:r>
                      <a:endParaRPr 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省校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426085">
                <a:tc v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开展满意度调查和问卷调查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4</a:t>
                      </a:r>
                      <a:r>
                        <a:rPr lang="zh-CN" altLang="en-US"/>
                        <a:t>月底前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省校及各分校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600710">
                <a:tc v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开展听课评课活动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/>
                        <a:t>全年</a:t>
                      </a:r>
                      <a:endParaRPr 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省校及各分校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600710">
                <a:tc v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开展学生督导活动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4</a:t>
                      </a:r>
                      <a:r>
                        <a:rPr lang="zh-CN" altLang="en-US"/>
                        <a:t>月底前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各分校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600710">
                <a:tc v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举办质量管理培训班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5</a:t>
                      </a:r>
                      <a:r>
                        <a:rPr lang="zh-CN" altLang="en-US"/>
                        <a:t>月底前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质量监控与评价中心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600710">
                <a:tc v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开展评估整改督查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5</a:t>
                      </a:r>
                      <a:r>
                        <a:rPr lang="zh-CN" altLang="en-US"/>
                        <a:t>月底前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省校及各分校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600710">
                <a:tc v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探索数字化赋能质量管理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/>
                        <a:t>全年</a:t>
                      </a:r>
                      <a:endParaRPr 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省校及各分校</a:t>
                      </a:r>
                      <a:endParaRPr lang="zh-CN" altLang="en-US"/>
                    </a:p>
                  </a:txBody>
                  <a:tcPr anchor="ctr" anchorCtr="0"/>
                </a:tc>
              </a:tr>
            </a:tbl>
          </a:graphicData>
        </a:graphic>
      </p:graphicFrame>
      <p:sp>
        <p:nvSpPr>
          <p:cNvPr id="66" name="文本占位符 14"/>
          <p:cNvSpPr txBox="1"/>
          <p:nvPr/>
        </p:nvSpPr>
        <p:spPr>
          <a:xfrm>
            <a:off x="620395" y="1416685"/>
            <a:ext cx="1948815" cy="378460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zh-CN"/>
            </a:defPPr>
            <a:lvl1pPr marL="0" indent="0" algn="l" defTabSz="914400" rtl="0" eaLnBrk="1" latinLnBrk="0" hangingPunct="1">
              <a:buNone/>
              <a:defRPr lang="zh-CN" altLang="en-US" sz="41300" b="1" kern="1200" spc="100" dirty="0">
                <a:gradFill>
                  <a:gsLst>
                    <a:gs pos="0">
                      <a:schemeClr val="accent2">
                        <a:lumMod val="90000"/>
                        <a:lumOff val="10000"/>
                      </a:schemeClr>
                    </a:gs>
                    <a:gs pos="70000">
                      <a:schemeClr val="accent2"/>
                    </a:gs>
                  </a:gsLst>
                  <a:lin ang="2700000" scaled="1"/>
                </a:gra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sz="6000" b="0">
                <a:gradFill flip="none" rotWithShape="1">
                  <a:gsLst>
                    <a:gs pos="48000">
                      <a:schemeClr val="bg1"/>
                    </a:gs>
                    <a:gs pos="100000">
                      <a:srgbClr val="FFC5C5"/>
                    </a:gs>
                  </a:gsLst>
                  <a:lin ang="5400000" scaled="1"/>
                  <a:tileRect/>
                </a:gradFill>
                <a:effectLst>
                  <a:outerShdw blurRad="76200" dist="38100" dir="2700000" algn="tl" rotWithShape="0">
                    <a:srgbClr val="C00000">
                      <a:alpha val="57000"/>
                    </a:srgbClr>
                  </a:outerShdw>
                  <a:reflection blurRad="127000" stA="55000" endA="300" endPos="38000" dir="5400000" sy="-100000" algn="bl" rotWithShape="0"/>
                </a:effectLst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质</a:t>
            </a:r>
            <a:endParaRPr sz="6000" b="0">
              <a:gradFill flip="none" rotWithShape="1">
                <a:gsLst>
                  <a:gs pos="48000">
                    <a:schemeClr val="bg1"/>
                  </a:gs>
                  <a:gs pos="100000">
                    <a:srgbClr val="FFC5C5"/>
                  </a:gs>
                </a:gsLst>
                <a:lin ang="5400000" scaled="1"/>
                <a:tileRect/>
              </a:gradFill>
              <a:effectLst>
                <a:outerShdw blurRad="76200" dist="38100" dir="2700000" algn="tl" rotWithShape="0">
                  <a:srgbClr val="C00000">
                    <a:alpha val="57000"/>
                  </a:srgbClr>
                </a:outerShdw>
                <a:reflection blurRad="127000" stA="55000" endA="300" endPos="38000" dir="5400000" sy="-100000" algn="bl" rotWithShape="0"/>
              </a:effectLst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algn="ctr"/>
            <a:r>
              <a:rPr sz="6000" b="0">
                <a:gradFill flip="none" rotWithShape="1">
                  <a:gsLst>
                    <a:gs pos="48000">
                      <a:schemeClr val="bg1"/>
                    </a:gs>
                    <a:gs pos="100000">
                      <a:srgbClr val="FFC5C5"/>
                    </a:gs>
                  </a:gsLst>
                  <a:lin ang="5400000" scaled="1"/>
                  <a:tileRect/>
                </a:gradFill>
                <a:effectLst>
                  <a:outerShdw blurRad="76200" dist="38100" dir="2700000" algn="tl" rotWithShape="0">
                    <a:srgbClr val="C00000">
                      <a:alpha val="57000"/>
                    </a:srgbClr>
                  </a:outerShdw>
                  <a:reflection blurRad="127000" stA="55000" endA="300" endPos="38000" dir="5400000" sy="-100000" algn="bl" rotWithShape="0"/>
                </a:effectLst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量</a:t>
            </a:r>
            <a:endParaRPr sz="6000" b="0">
              <a:gradFill flip="none" rotWithShape="1">
                <a:gsLst>
                  <a:gs pos="48000">
                    <a:schemeClr val="bg1"/>
                  </a:gs>
                  <a:gs pos="100000">
                    <a:srgbClr val="FFC5C5"/>
                  </a:gs>
                </a:gsLst>
                <a:lin ang="5400000" scaled="1"/>
                <a:tileRect/>
              </a:gradFill>
              <a:effectLst>
                <a:outerShdw blurRad="76200" dist="38100" dir="2700000" algn="tl" rotWithShape="0">
                  <a:srgbClr val="C00000">
                    <a:alpha val="57000"/>
                  </a:srgbClr>
                </a:outerShdw>
                <a:reflection blurRad="127000" stA="55000" endA="300" endPos="38000" dir="5400000" sy="-100000" algn="bl" rotWithShape="0"/>
              </a:effectLst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algn="ctr"/>
            <a:r>
              <a:rPr sz="6000" b="0">
                <a:gradFill flip="none" rotWithShape="1">
                  <a:gsLst>
                    <a:gs pos="48000">
                      <a:schemeClr val="bg1"/>
                    </a:gs>
                    <a:gs pos="100000">
                      <a:srgbClr val="FFC5C5"/>
                    </a:gs>
                  </a:gsLst>
                  <a:lin ang="5400000" scaled="1"/>
                  <a:tileRect/>
                </a:gradFill>
                <a:effectLst>
                  <a:outerShdw blurRad="76200" dist="38100" dir="2700000" algn="tl" rotWithShape="0">
                    <a:srgbClr val="C00000">
                      <a:alpha val="57000"/>
                    </a:srgbClr>
                  </a:outerShdw>
                  <a:reflection blurRad="127000" stA="55000" endA="300" endPos="38000" dir="5400000" sy="-100000" algn="bl" rotWithShape="0"/>
                </a:effectLst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管</a:t>
            </a:r>
            <a:endParaRPr sz="6000" b="0">
              <a:gradFill flip="none" rotWithShape="1">
                <a:gsLst>
                  <a:gs pos="48000">
                    <a:schemeClr val="bg1"/>
                  </a:gs>
                  <a:gs pos="100000">
                    <a:srgbClr val="FFC5C5"/>
                  </a:gs>
                </a:gsLst>
                <a:lin ang="5400000" scaled="1"/>
                <a:tileRect/>
              </a:gradFill>
              <a:effectLst>
                <a:outerShdw blurRad="76200" dist="38100" dir="2700000" algn="tl" rotWithShape="0">
                  <a:srgbClr val="C00000">
                    <a:alpha val="57000"/>
                  </a:srgbClr>
                </a:outerShdw>
                <a:reflection blurRad="127000" stA="55000" endA="300" endPos="38000" dir="5400000" sy="-100000" algn="bl" rotWithShape="0"/>
              </a:effectLst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algn="ctr"/>
            <a:r>
              <a:rPr sz="6000" b="0">
                <a:gradFill flip="none" rotWithShape="1">
                  <a:gsLst>
                    <a:gs pos="48000">
                      <a:schemeClr val="bg1"/>
                    </a:gs>
                    <a:gs pos="100000">
                      <a:srgbClr val="FFC5C5"/>
                    </a:gs>
                  </a:gsLst>
                  <a:lin ang="5400000" scaled="1"/>
                  <a:tileRect/>
                </a:gradFill>
                <a:effectLst>
                  <a:outerShdw blurRad="76200" dist="38100" dir="2700000" algn="tl" rotWithShape="0">
                    <a:srgbClr val="C00000">
                      <a:alpha val="57000"/>
                    </a:srgbClr>
                  </a:outerShdw>
                  <a:reflection blurRad="127000" stA="55000" endA="300" endPos="38000" dir="5400000" sy="-100000" algn="bl" rotWithShape="0"/>
                </a:effectLst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理</a:t>
            </a:r>
            <a:endParaRPr sz="6000" b="0">
              <a:gradFill flip="none" rotWithShape="1">
                <a:gsLst>
                  <a:gs pos="48000">
                    <a:schemeClr val="bg1"/>
                  </a:gs>
                  <a:gs pos="100000">
                    <a:srgbClr val="FFC5C5"/>
                  </a:gs>
                </a:gsLst>
                <a:lin ang="5400000" scaled="1"/>
                <a:tileRect/>
              </a:gradFill>
              <a:effectLst>
                <a:outerShdw blurRad="76200" dist="38100" dir="2700000" algn="tl" rotWithShape="0">
                  <a:srgbClr val="C00000">
                    <a:alpha val="57000"/>
                  </a:srgbClr>
                </a:outerShdw>
                <a:reflection blurRad="127000" stA="55000" endA="300" endPos="38000" dir="5400000" sy="-100000" algn="bl" rotWithShape="0"/>
              </a:effectLst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395" y="0"/>
            <a:ext cx="2305050" cy="5886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4" name="矩形: 圆角 3"/>
          <p:cNvSpPr/>
          <p:nvPr/>
        </p:nvSpPr>
        <p:spPr>
          <a:xfrm>
            <a:off x="620358" y="529815"/>
            <a:ext cx="10951285" cy="5798371"/>
          </a:xfrm>
          <a:prstGeom prst="roundRect">
            <a:avLst>
              <a:gd name="adj" fmla="val 1454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355600" dist="800100" dir="5400000" sx="91000" sy="91000" algn="t" rotWithShape="0">
              <a:schemeClr val="tx1">
                <a:lumMod val="65000"/>
                <a:lumOff val="35000"/>
                <a:alpha val="45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>
                  <a:alpha val="18000"/>
                </a:prstClr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20395" y="529590"/>
            <a:ext cx="2132965" cy="5798185"/>
          </a:xfrm>
          <a:prstGeom prst="rect">
            <a:avLst/>
          </a:prstGeom>
          <a:gradFill>
            <a:gsLst>
              <a:gs pos="0">
                <a:srgbClr val="E90A05"/>
              </a:gs>
              <a:gs pos="73000">
                <a:srgbClr val="A80804"/>
              </a:gs>
            </a:gsLst>
            <a:path path="circle">
              <a:fillToRect r="100000" b="100000"/>
            </a:path>
          </a:gradFill>
          <a:ln w="38100">
            <a:noFill/>
          </a:ln>
          <a:effectLst>
            <a:outerShdw blurRad="152400" dist="76200" dir="2700000" algn="tl" rotWithShape="0">
              <a:srgbClr val="C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000">
              <a:solidFill>
                <a:schemeClr val="bg1"/>
              </a:solidFill>
              <a:latin typeface="思源黑体 CN Normal" panose="020B04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44" name="爱设计-10-8"/>
          <p:cNvSpPr/>
          <p:nvPr/>
        </p:nvSpPr>
        <p:spPr>
          <a:xfrm rot="18900000">
            <a:off x="10859002" y="5738478"/>
            <a:ext cx="86749" cy="86749"/>
          </a:xfrm>
          <a:custGeom>
            <a:avLst/>
            <a:gdLst>
              <a:gd name="connsiteX0" fmla="*/ 0 w 252248"/>
              <a:gd name="connsiteY0" fmla="*/ 0 h 252248"/>
              <a:gd name="connsiteX1" fmla="*/ 252248 w 252248"/>
              <a:gd name="connsiteY1" fmla="*/ 0 h 252248"/>
              <a:gd name="connsiteX2" fmla="*/ 252248 w 252248"/>
              <a:gd name="connsiteY2" fmla="*/ 252248 h 252248"/>
              <a:gd name="connsiteX3" fmla="*/ 0 w 252248"/>
              <a:gd name="connsiteY3" fmla="*/ 252248 h 252248"/>
              <a:gd name="connsiteX4" fmla="*/ 0 w 252248"/>
              <a:gd name="connsiteY4" fmla="*/ 0 h 252248"/>
              <a:gd name="connsiteX0-1" fmla="*/ 0 w 252248"/>
              <a:gd name="connsiteY0-2" fmla="*/ 0 h 252248"/>
              <a:gd name="connsiteX1-3" fmla="*/ 252248 w 252248"/>
              <a:gd name="connsiteY1-4" fmla="*/ 0 h 252248"/>
              <a:gd name="connsiteX2-5" fmla="*/ 252248 w 252248"/>
              <a:gd name="connsiteY2-6" fmla="*/ 252248 h 252248"/>
              <a:gd name="connsiteX3-7" fmla="*/ 0 w 252248"/>
              <a:gd name="connsiteY3-8" fmla="*/ 252248 h 252248"/>
              <a:gd name="connsiteX4-9" fmla="*/ 91440 w 252248"/>
              <a:gd name="connsiteY4-10" fmla="*/ 91440 h 252248"/>
              <a:gd name="connsiteX0-11" fmla="*/ 252248 w 252248"/>
              <a:gd name="connsiteY0-12" fmla="*/ 0 h 252248"/>
              <a:gd name="connsiteX1-13" fmla="*/ 252248 w 252248"/>
              <a:gd name="connsiteY1-14" fmla="*/ 252248 h 252248"/>
              <a:gd name="connsiteX2-15" fmla="*/ 0 w 252248"/>
              <a:gd name="connsiteY2-16" fmla="*/ 252248 h 252248"/>
              <a:gd name="connsiteX3-17" fmla="*/ 91440 w 252248"/>
              <a:gd name="connsiteY3-18" fmla="*/ 91440 h 252248"/>
              <a:gd name="connsiteX0-19" fmla="*/ 252248 w 252248"/>
              <a:gd name="connsiteY0-20" fmla="*/ 0 h 252248"/>
              <a:gd name="connsiteX1-21" fmla="*/ 252248 w 252248"/>
              <a:gd name="connsiteY1-22" fmla="*/ 252248 h 252248"/>
              <a:gd name="connsiteX2-23" fmla="*/ 0 w 252248"/>
              <a:gd name="connsiteY2-24" fmla="*/ 252248 h 25224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252248" h="252248">
                <a:moveTo>
                  <a:pt x="252248" y="0"/>
                </a:moveTo>
                <a:lnTo>
                  <a:pt x="252248" y="252248"/>
                </a:lnTo>
                <a:lnTo>
                  <a:pt x="0" y="252248"/>
                </a:lnTo>
              </a:path>
            </a:pathLst>
          </a:cu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kern="0" dirty="0">
              <a:solidFill>
                <a:srgbClr val="FFFFFF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3343399" y="759193"/>
            <a:ext cx="5260566" cy="830997"/>
          </a:xfrm>
          <a:prstGeom prst="rect">
            <a:avLst/>
          </a:prstGeom>
          <a:noFill/>
          <a:scene3d>
            <a:camera prst="perspectiveRight" fov="0">
              <a:rot lat="0" lon="0" rev="0"/>
            </a:camera>
            <a:lightRig rig="soft" dir="t"/>
          </a:scene3d>
        </p:spPr>
        <p:txBody>
          <a:bodyPr wrap="square" lIns="0" tIns="0" rIns="0" bIns="0" rtlCol="0">
            <a:noAutofit/>
            <a:flatTx/>
          </a:bodyPr>
          <a:lstStyle>
            <a:defPPr>
              <a:defRPr lang="zh-CN"/>
            </a:defPPr>
            <a:lvl1pPr>
              <a:defRPr sz="6000">
                <a:gradFill flip="none" rotWithShape="1">
                  <a:gsLst>
                    <a:gs pos="19000">
                      <a:srgbClr val="416EE5"/>
                    </a:gs>
                    <a:gs pos="100000">
                      <a:srgbClr val="1C4ECA"/>
                    </a:gs>
                  </a:gsLst>
                  <a:lin ang="0" scaled="1"/>
                  <a:tileRect/>
                </a:gradFill>
                <a:effectLst>
                  <a:reflection blurRad="127000" stA="55000" endA="300" endPos="45500" dir="5400000" sy="-100000" algn="bl" rotWithShape="0"/>
                </a:effectLst>
                <a:latin typeface="思源黑体 CN Normal" panose="020B0400000000000000" pitchFamily="34" charset="-122"/>
                <a:ea typeface="思源黑体 CN Medium" panose="020B0600000000000000" pitchFamily="34" charset="-122"/>
              </a:defRPr>
            </a:lvl1pPr>
          </a:lstStyle>
          <a:p>
            <a:r>
              <a:rPr lang="zh-CN" altLang="en-US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Normal" panose="020B0400000000000000" pitchFamily="34" charset="-122"/>
              </a:rPr>
              <a:t>整改工作</a:t>
            </a:r>
            <a:r>
              <a:rPr lang="zh-CN" alt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Normal" panose="020B0400000000000000" pitchFamily="34" charset="-122"/>
              </a:rPr>
              <a:t>安排</a:t>
            </a:r>
            <a:endParaRPr lang="zh-CN" altLang="en-US" sz="44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pitchFamily="34" charset="-122"/>
              <a:ea typeface="思源黑体 CN Bold" panose="020B0800000000000000" pitchFamily="34" charset="-122"/>
              <a:sym typeface="思源黑体 CN Normal" panose="020B0400000000000000" pitchFamily="34" charset="-122"/>
            </a:endParaRPr>
          </a:p>
        </p:txBody>
      </p:sp>
      <p:cxnSp>
        <p:nvCxnSpPr>
          <p:cNvPr id="56" name="直接连接符 55"/>
          <p:cNvCxnSpPr/>
          <p:nvPr/>
        </p:nvCxnSpPr>
        <p:spPr>
          <a:xfrm>
            <a:off x="3343399" y="1454700"/>
            <a:ext cx="4879210" cy="0"/>
          </a:xfrm>
          <a:prstGeom prst="line">
            <a:avLst/>
          </a:prstGeom>
          <a:noFill/>
          <a:ln w="6350" cap="flat" cmpd="sng" algn="ctr">
            <a:gradFill flip="none" rotWithShape="1">
              <a:gsLst>
                <a:gs pos="0">
                  <a:srgbClr val="C00000"/>
                </a:gs>
                <a:gs pos="100000">
                  <a:srgbClr val="C00000">
                    <a:alpha val="0"/>
                  </a:srgbClr>
                </a:gs>
              </a:gsLst>
              <a:lin ang="0" scaled="1"/>
              <a:tileRect/>
            </a:gradFill>
            <a:prstDash val="solid"/>
            <a:miter lim="800000"/>
          </a:ln>
          <a:effectLst/>
        </p:spPr>
      </p:cxnSp>
      <p:sp>
        <p:nvSpPr>
          <p:cNvPr id="57" name="矩形 56"/>
          <p:cNvSpPr/>
          <p:nvPr/>
        </p:nvSpPr>
        <p:spPr>
          <a:xfrm>
            <a:off x="3343101" y="1416520"/>
            <a:ext cx="987223" cy="57250"/>
          </a:xfrm>
          <a:prstGeom prst="rect">
            <a:avLst/>
          </a:prstGeom>
          <a:solidFill>
            <a:srgbClr val="C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Medium" panose="020B06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395" y="529590"/>
            <a:ext cx="2132330" cy="5798185"/>
          </a:xfrm>
          <a:prstGeom prst="rect">
            <a:avLst/>
          </a:prstGeom>
        </p:spPr>
      </p:pic>
      <p:graphicFrame>
        <p:nvGraphicFramePr>
          <p:cNvPr id="5" name="表格 4"/>
          <p:cNvGraphicFramePr/>
          <p:nvPr>
            <p:custDataLst>
              <p:tags r:id="rId4"/>
            </p:custDataLst>
          </p:nvPr>
        </p:nvGraphicFramePr>
        <p:xfrm>
          <a:off x="3173095" y="1884045"/>
          <a:ext cx="7921625" cy="3252470"/>
        </p:xfrm>
        <a:graphic>
          <a:graphicData uri="http://schemas.openxmlformats.org/drawingml/2006/table">
            <a:tbl>
              <a:tblPr firstRow="1">
                <a:tableStyleId>{B485F850-F761-4FF6-88B5-E5FF70C7C9B7}</a:tableStyleId>
              </a:tblPr>
              <a:tblGrid>
                <a:gridCol w="2289175"/>
                <a:gridCol w="2343785"/>
                <a:gridCol w="1421765"/>
                <a:gridCol w="1866900"/>
              </a:tblGrid>
              <a:tr h="768985">
                <a:tc>
                  <a:txBody>
                    <a:bodyPr/>
                    <a:p>
                      <a:pPr indent="0" algn="ctr" fontAlgn="auto">
                        <a:buNone/>
                      </a:pP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具体问题</a:t>
                      </a:r>
                      <a:endParaRPr lang="zh-CN" altLang="en-US" sz="2000">
                        <a:solidFill>
                          <a:schemeClr val="bg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anchor="ctr" anchorCtr="0">
                    <a:solidFill>
                      <a:srgbClr val="CC231F"/>
                    </a:solidFill>
                  </a:tcPr>
                </a:tc>
                <a:tc>
                  <a:txBody>
                    <a:bodyPr/>
                    <a:p>
                      <a:pPr indent="0" algn="ctr" fontAlgn="auto">
                        <a:buNone/>
                      </a:pP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任</a:t>
                      </a:r>
                      <a:r>
                        <a:rPr lang="en-US" altLang="zh-CN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  </a:t>
                      </a: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务</a:t>
                      </a:r>
                      <a:endParaRPr lang="zh-CN" altLang="en-US" sz="2000">
                        <a:solidFill>
                          <a:schemeClr val="bg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anchor="ctr" anchorCtr="0">
                    <a:solidFill>
                      <a:srgbClr val="CC231F"/>
                    </a:solidFill>
                  </a:tcPr>
                </a:tc>
                <a:tc>
                  <a:txBody>
                    <a:bodyPr/>
                    <a:p>
                      <a:pPr indent="0" algn="ctr" fontAlgn="auto">
                        <a:buNone/>
                      </a:pP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时</a:t>
                      </a:r>
                      <a:r>
                        <a:rPr lang="en-US" altLang="zh-CN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 </a:t>
                      </a: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间</a:t>
                      </a:r>
                      <a:endParaRPr lang="zh-CN" altLang="en-US" sz="2000">
                        <a:solidFill>
                          <a:schemeClr val="bg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anchor="ctr" anchorCtr="0">
                    <a:solidFill>
                      <a:srgbClr val="CC231F"/>
                    </a:solidFill>
                  </a:tcPr>
                </a:tc>
                <a:tc>
                  <a:txBody>
                    <a:bodyPr/>
                    <a:p>
                      <a:pPr indent="0" algn="ctr" fontAlgn="auto">
                        <a:buNone/>
                      </a:pPr>
                      <a:r>
                        <a:rPr lang="zh-CN" altLang="en-US" sz="2000">
                          <a:solidFill>
                            <a:schemeClr val="bg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责任部门</a:t>
                      </a:r>
                      <a:endParaRPr lang="zh-CN" altLang="en-US" sz="2000">
                        <a:solidFill>
                          <a:schemeClr val="bg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 anchorCtr="0">
                    <a:solidFill>
                      <a:srgbClr val="CC231F"/>
                    </a:solidFill>
                  </a:tcPr>
                </a:tc>
              </a:tr>
              <a:tr h="1242060">
                <a:tc rowSpan="3"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      </a:t>
                      </a:r>
                      <a:r>
                        <a:rPr lang="zh-CN" altLang="en-US"/>
                        <a:t>（三）</a:t>
                      </a: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zh-CN" altLang="en-US"/>
                        <a:t>三级办学管理体系传导存在衰减，体系办事监督、统筹体系治理和管理方面存在问题</a:t>
                      </a:r>
                      <a:endParaRPr lang="zh-CN" altLang="en-US"/>
                    </a:p>
                  </a:txBody>
                  <a:tcPr anchor="ctr" anchorCtr="0"/>
                </a:tc>
                <a:tc rowSpan="2">
                  <a:txBody>
                    <a:bodyPr/>
                    <a:p>
                      <a:pPr>
                        <a:buNone/>
                      </a:pPr>
                      <a:r>
                        <a:rPr lang="zh-CN"/>
                        <a:t>建立学习中心准入与退出机制</a:t>
                      </a:r>
                      <a:endParaRPr 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3</a:t>
                      </a:r>
                      <a:r>
                        <a:rPr lang="zh-CN" altLang="en-US"/>
                        <a:t>月底前</a:t>
                      </a:r>
                      <a:endParaRPr lang="zh-CN" altLang="en-US"/>
                    </a:p>
                  </a:txBody>
                  <a:tcPr anchor="ctr" anchorCtr="0"/>
                </a:tc>
                <a:tc rowSpan="3"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系统建设与发展规划处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0">
                <a:tc vMerge="1">
                  <a:tcPr anchor="ctr" anchorCtr="0"/>
                </a:tc>
                <a:tc vMerge="1">
                  <a:tcPr anchor="ctr" anchorCtr="0"/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6</a:t>
                      </a:r>
                      <a:r>
                        <a:rPr lang="zh-CN" altLang="en-US" sz="1800">
                          <a:sym typeface="+mn-ea"/>
                        </a:rPr>
                        <a:t>月底前</a:t>
                      </a:r>
                      <a:endParaRPr lang="zh-CN" altLang="en-US" sz="1800"/>
                    </a:p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 vMerge="1">
                  <a:tcPr anchor="ctr" anchorCtr="0"/>
                </a:tc>
              </a:tr>
              <a:tr h="1241425">
                <a:tc vMerge="1">
                  <a:tcPr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sz="1800">
                          <a:sym typeface="+mn-ea"/>
                        </a:rPr>
                        <a:t>修订与试行学习中心考核管理办法</a:t>
                      </a:r>
                      <a:endParaRPr lang="zh-CN" altLang="en-US"/>
                    </a:p>
                  </a:txBody>
                  <a:tcPr anchor="ctr" anchorCtr="0"/>
                </a:tc>
                <a:tc vMerge="1">
                  <a:tcPr anchor="ctr" anchorCtr="0"/>
                </a:tc>
                <a:tc vMerge="1">
                  <a:tcPr anchor="ctr" anchorCtr="0"/>
                </a:tc>
              </a:tr>
            </a:tbl>
          </a:graphicData>
        </a:graphic>
      </p:graphicFrame>
      <p:sp>
        <p:nvSpPr>
          <p:cNvPr id="66" name="文本占位符 14"/>
          <p:cNvSpPr txBox="1"/>
          <p:nvPr/>
        </p:nvSpPr>
        <p:spPr>
          <a:xfrm>
            <a:off x="-217579" y="1536700"/>
            <a:ext cx="3995068" cy="378460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zh-CN"/>
            </a:defPPr>
            <a:lvl1pPr marL="0" indent="0" algn="l" defTabSz="914400" rtl="0" eaLnBrk="1" latinLnBrk="0" hangingPunct="1">
              <a:buNone/>
              <a:defRPr lang="zh-CN" altLang="en-US" sz="41300" b="1" kern="1200" spc="100" dirty="0">
                <a:gradFill>
                  <a:gsLst>
                    <a:gs pos="0">
                      <a:schemeClr val="accent2">
                        <a:lumMod val="90000"/>
                        <a:lumOff val="10000"/>
                      </a:schemeClr>
                    </a:gs>
                    <a:gs pos="70000">
                      <a:schemeClr val="accent2"/>
                    </a:gs>
                  </a:gsLst>
                  <a:lin ang="2700000" scaled="1"/>
                </a:gra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sz="6000" b="0">
                <a:gradFill flip="none" rotWithShape="1">
                  <a:gsLst>
                    <a:gs pos="48000">
                      <a:schemeClr val="bg1"/>
                    </a:gs>
                    <a:gs pos="100000">
                      <a:srgbClr val="FFC5C5"/>
                    </a:gs>
                  </a:gsLst>
                  <a:lin ang="5400000" scaled="1"/>
                  <a:tileRect/>
                </a:gradFill>
                <a:effectLst>
                  <a:outerShdw blurRad="76200" dist="38100" dir="2700000" algn="tl" rotWithShape="0">
                    <a:srgbClr val="C00000">
                      <a:alpha val="57000"/>
                    </a:srgbClr>
                  </a:outerShdw>
                  <a:reflection blurRad="127000" stA="55000" endA="300" endPos="38000" dir="5400000" sy="-100000" algn="bl" rotWithShape="0"/>
                </a:effectLst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质</a:t>
            </a:r>
            <a:endParaRPr sz="6000" b="0">
              <a:gradFill flip="none" rotWithShape="1">
                <a:gsLst>
                  <a:gs pos="48000">
                    <a:schemeClr val="bg1"/>
                  </a:gs>
                  <a:gs pos="100000">
                    <a:srgbClr val="FFC5C5"/>
                  </a:gs>
                </a:gsLst>
                <a:lin ang="5400000" scaled="1"/>
                <a:tileRect/>
              </a:gradFill>
              <a:effectLst>
                <a:outerShdw blurRad="76200" dist="38100" dir="2700000" algn="tl" rotWithShape="0">
                  <a:srgbClr val="C00000">
                    <a:alpha val="57000"/>
                  </a:srgbClr>
                </a:outerShdw>
                <a:reflection blurRad="127000" stA="55000" endA="300" endPos="38000" dir="5400000" sy="-100000" algn="bl" rotWithShape="0"/>
              </a:effectLst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algn="ctr"/>
            <a:r>
              <a:rPr sz="6000" b="0">
                <a:gradFill flip="none" rotWithShape="1">
                  <a:gsLst>
                    <a:gs pos="48000">
                      <a:schemeClr val="bg1"/>
                    </a:gs>
                    <a:gs pos="100000">
                      <a:srgbClr val="FFC5C5"/>
                    </a:gs>
                  </a:gsLst>
                  <a:lin ang="5400000" scaled="1"/>
                  <a:tileRect/>
                </a:gradFill>
                <a:effectLst>
                  <a:outerShdw blurRad="76200" dist="38100" dir="2700000" algn="tl" rotWithShape="0">
                    <a:srgbClr val="C00000">
                      <a:alpha val="57000"/>
                    </a:srgbClr>
                  </a:outerShdw>
                  <a:reflection blurRad="127000" stA="55000" endA="300" endPos="38000" dir="5400000" sy="-100000" algn="bl" rotWithShape="0"/>
                </a:effectLst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量</a:t>
            </a:r>
            <a:endParaRPr sz="6000" b="0">
              <a:gradFill flip="none" rotWithShape="1">
                <a:gsLst>
                  <a:gs pos="48000">
                    <a:schemeClr val="bg1"/>
                  </a:gs>
                  <a:gs pos="100000">
                    <a:srgbClr val="FFC5C5"/>
                  </a:gs>
                </a:gsLst>
                <a:lin ang="5400000" scaled="1"/>
                <a:tileRect/>
              </a:gradFill>
              <a:effectLst>
                <a:outerShdw blurRad="76200" dist="38100" dir="2700000" algn="tl" rotWithShape="0">
                  <a:srgbClr val="C00000">
                    <a:alpha val="57000"/>
                  </a:srgbClr>
                </a:outerShdw>
                <a:reflection blurRad="127000" stA="55000" endA="300" endPos="38000" dir="5400000" sy="-100000" algn="bl" rotWithShape="0"/>
              </a:effectLst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algn="ctr"/>
            <a:r>
              <a:rPr sz="6000" b="0">
                <a:gradFill flip="none" rotWithShape="1">
                  <a:gsLst>
                    <a:gs pos="48000">
                      <a:schemeClr val="bg1"/>
                    </a:gs>
                    <a:gs pos="100000">
                      <a:srgbClr val="FFC5C5"/>
                    </a:gs>
                  </a:gsLst>
                  <a:lin ang="5400000" scaled="1"/>
                  <a:tileRect/>
                </a:gradFill>
                <a:effectLst>
                  <a:outerShdw blurRad="76200" dist="38100" dir="2700000" algn="tl" rotWithShape="0">
                    <a:srgbClr val="C00000">
                      <a:alpha val="57000"/>
                    </a:srgbClr>
                  </a:outerShdw>
                  <a:reflection blurRad="127000" stA="55000" endA="300" endPos="38000" dir="5400000" sy="-100000" algn="bl" rotWithShape="0"/>
                </a:effectLst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管</a:t>
            </a:r>
            <a:endParaRPr sz="6000" b="0">
              <a:gradFill flip="none" rotWithShape="1">
                <a:gsLst>
                  <a:gs pos="48000">
                    <a:schemeClr val="bg1"/>
                  </a:gs>
                  <a:gs pos="100000">
                    <a:srgbClr val="FFC5C5"/>
                  </a:gs>
                </a:gsLst>
                <a:lin ang="5400000" scaled="1"/>
                <a:tileRect/>
              </a:gradFill>
              <a:effectLst>
                <a:outerShdw blurRad="76200" dist="38100" dir="2700000" algn="tl" rotWithShape="0">
                  <a:srgbClr val="C00000">
                    <a:alpha val="57000"/>
                  </a:srgbClr>
                </a:outerShdw>
                <a:reflection blurRad="127000" stA="55000" endA="300" endPos="38000" dir="5400000" sy="-100000" algn="bl" rotWithShape="0"/>
              </a:effectLst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algn="ctr"/>
            <a:r>
              <a:rPr sz="6000" b="0">
                <a:gradFill flip="none" rotWithShape="1">
                  <a:gsLst>
                    <a:gs pos="48000">
                      <a:schemeClr val="bg1"/>
                    </a:gs>
                    <a:gs pos="100000">
                      <a:srgbClr val="FFC5C5"/>
                    </a:gs>
                  </a:gsLst>
                  <a:lin ang="5400000" scaled="1"/>
                  <a:tileRect/>
                </a:gradFill>
                <a:effectLst>
                  <a:outerShdw blurRad="76200" dist="38100" dir="2700000" algn="tl" rotWithShape="0">
                    <a:srgbClr val="C00000">
                      <a:alpha val="57000"/>
                    </a:srgbClr>
                  </a:outerShdw>
                  <a:reflection blurRad="127000" stA="55000" endA="300" endPos="38000" dir="5400000" sy="-100000" algn="bl" rotWithShape="0"/>
                </a:effectLst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理</a:t>
            </a:r>
            <a:endParaRPr sz="6000" b="0">
              <a:gradFill flip="none" rotWithShape="1">
                <a:gsLst>
                  <a:gs pos="48000">
                    <a:schemeClr val="bg1"/>
                  </a:gs>
                  <a:gs pos="100000">
                    <a:srgbClr val="FFC5C5"/>
                  </a:gs>
                </a:gsLst>
                <a:lin ang="5400000" scaled="1"/>
                <a:tileRect/>
              </a:gradFill>
              <a:effectLst>
                <a:outerShdw blurRad="76200" dist="38100" dir="2700000" algn="tl" rotWithShape="0">
                  <a:srgbClr val="C00000">
                    <a:alpha val="57000"/>
                  </a:srgbClr>
                </a:outerShdw>
                <a:reflection blurRad="127000" stA="55000" endA="300" endPos="38000" dir="5400000" sy="-100000" algn="bl" rotWithShape="0"/>
              </a:effectLst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395" y="0"/>
            <a:ext cx="2305050" cy="5886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tags/tag1.xml><?xml version="1.0" encoding="utf-8"?>
<p:tagLst xmlns:p="http://schemas.openxmlformats.org/presentationml/2006/main">
  <p:tag name="KSO_WM_DIAGRAM_VIRTUALLY_FRAME" val="{&quot;height&quot;:255.00000000000006,&quot;left&quot;:32.12503937007874,&quot;top&quot;:214.04905511811026,&quot;width&quot;:890}"/>
</p:tagLst>
</file>

<file path=ppt/tags/tag10.xml><?xml version="1.0" encoding="utf-8"?>
<p:tagLst xmlns:p="http://schemas.openxmlformats.org/presentationml/2006/main">
  <p:tag name="KSO_WM_DIAGRAM_VIRTUALLY_FRAME" val="{&quot;height&quot;:255.00000000000006,&quot;left&quot;:32.12503937007874,&quot;top&quot;:214.04905511811026,&quot;width&quot;:890}"/>
</p:tagLst>
</file>

<file path=ppt/tags/tag11.xml><?xml version="1.0" encoding="utf-8"?>
<p:tagLst xmlns:p="http://schemas.openxmlformats.org/presentationml/2006/main">
  <p:tag name="KSO_WM_DIAGRAM_VIRTUALLY_FRAME" val="{&quot;height&quot;:255.00000000000006,&quot;left&quot;:32.12503937007874,&quot;top&quot;:214.04905511811026,&quot;width&quot;:890}"/>
</p:tagLst>
</file>

<file path=ppt/tags/tag12.xml><?xml version="1.0" encoding="utf-8"?>
<p:tagLst xmlns:p="http://schemas.openxmlformats.org/presentationml/2006/main">
  <p:tag name="KSO_WM_DIAGRAM_VIRTUALLY_FRAME" val="{&quot;height&quot;:255.00000000000006,&quot;left&quot;:32.12503937007874,&quot;top&quot;:214.04905511811026,&quot;width&quot;:890}"/>
</p:tagLst>
</file>

<file path=ppt/tags/tag13.xml><?xml version="1.0" encoding="utf-8"?>
<p:tagLst xmlns:p="http://schemas.openxmlformats.org/presentationml/2006/main">
  <p:tag name="KSO_WM_DIAGRAM_VIRTUALLY_FRAME" val="{&quot;height&quot;:255.00000000000006,&quot;left&quot;:32.12503937007874,&quot;top&quot;:214.04905511811026,&quot;width&quot;:890}"/>
</p:tagLst>
</file>

<file path=ppt/tags/tag14.xml><?xml version="1.0" encoding="utf-8"?>
<p:tagLst xmlns:p="http://schemas.openxmlformats.org/presentationml/2006/main">
  <p:tag name="KSO_WM_DIAGRAM_VIRTUALLY_FRAME" val="{&quot;height&quot;:255.00000000000006,&quot;left&quot;:32.12503937007874,&quot;top&quot;:214.04905511811026,&quot;width&quot;:890}"/>
</p:tagLst>
</file>

<file path=ppt/tags/tag15.xml><?xml version="1.0" encoding="utf-8"?>
<p:tagLst xmlns:p="http://schemas.openxmlformats.org/presentationml/2006/main">
  <p:tag name="KSO_WM_DIAGRAM_VIRTUALLY_FRAME" val="{&quot;height&quot;:255.00000000000006,&quot;left&quot;:32.12503937007874,&quot;top&quot;:214.04905511811026,&quot;width&quot;:890}"/>
</p:tagLst>
</file>

<file path=ppt/tags/tag16.xml><?xml version="1.0" encoding="utf-8"?>
<p:tagLst xmlns:p="http://schemas.openxmlformats.org/presentationml/2006/main">
  <p:tag name="KSO_WM_DIAGRAM_VIRTUALLY_FRAME" val="{&quot;height&quot;:255.00000000000006,&quot;left&quot;:32.12503937007874,&quot;top&quot;:214.04905511811026,&quot;width&quot;:890}"/>
</p:tagLst>
</file>

<file path=ppt/tags/tag17.xml><?xml version="1.0" encoding="utf-8"?>
<p:tagLst xmlns:p="http://schemas.openxmlformats.org/presentationml/2006/main">
  <p:tag name="KSO_WM_DIAGRAM_VIRTUALLY_FRAME" val="{&quot;height&quot;:369.63086614173227,&quot;left&quot;:177.95,&quot;top&quot;:108.76055118110237,&quot;width&quot;:601.0534645669292}"/>
</p:tagLst>
</file>

<file path=ppt/tags/tag18.xml><?xml version="1.0" encoding="utf-8"?>
<p:tagLst xmlns:p="http://schemas.openxmlformats.org/presentationml/2006/main">
  <p:tag name="KSO_WM_DIAGRAM_VIRTUALLY_FRAME" val="{&quot;height&quot;:369.63086614173227,&quot;left&quot;:177.95,&quot;top&quot;:108.76055118110237,&quot;width&quot;:601.0534645669292}"/>
</p:tagLst>
</file>

<file path=ppt/tags/tag19.xml><?xml version="1.0" encoding="utf-8"?>
<p:tagLst xmlns:p="http://schemas.openxmlformats.org/presentationml/2006/main">
  <p:tag name="KSO_WM_DIAGRAM_VIRTUALLY_FRAME" val="{&quot;height&quot;:369.63086614173227,&quot;left&quot;:177.95,&quot;top&quot;:108.76055118110237,&quot;width&quot;:601.0534645669292}"/>
</p:tagLst>
</file>

<file path=ppt/tags/tag2.xml><?xml version="1.0" encoding="utf-8"?>
<p:tagLst xmlns:p="http://schemas.openxmlformats.org/presentationml/2006/main">
  <p:tag name="KSO_WM_DIAGRAM_VIRTUALLY_FRAME" val="{&quot;height&quot;:255.00000000000006,&quot;left&quot;:32.12503937007874,&quot;top&quot;:214.04905511811026,&quot;width&quot;:890}"/>
</p:tagLst>
</file>

<file path=ppt/tags/tag20.xml><?xml version="1.0" encoding="utf-8"?>
<p:tagLst xmlns:p="http://schemas.openxmlformats.org/presentationml/2006/main">
  <p:tag name="KSO_WM_DIAGRAM_VIRTUALLY_FRAME" val="{&quot;height&quot;:369.63086614173227,&quot;left&quot;:177.95,&quot;top&quot;:108.76055118110237,&quot;width&quot;:601.0534645669292}"/>
</p:tagLst>
</file>

<file path=ppt/tags/tag21.xml><?xml version="1.0" encoding="utf-8"?>
<p:tagLst xmlns:p="http://schemas.openxmlformats.org/presentationml/2006/main">
  <p:tag name="KSO_WM_DIAGRAM_VIRTUALLY_FRAME" val="{&quot;height&quot;:369.63086614173227,&quot;left&quot;:177.95,&quot;top&quot;:108.76055118110237,&quot;width&quot;:601.0534645669292}"/>
</p:tagLst>
</file>

<file path=ppt/tags/tag22.xml><?xml version="1.0" encoding="utf-8"?>
<p:tagLst xmlns:p="http://schemas.openxmlformats.org/presentationml/2006/main">
  <p:tag name="KSO_WM_DIAGRAM_VIRTUALLY_FRAME" val="{&quot;height&quot;:369.63086614173227,&quot;left&quot;:177.95,&quot;top&quot;:108.76055118110237,&quot;width&quot;:601.0534645669292}"/>
</p:tagLst>
</file>

<file path=ppt/tags/tag23.xml><?xml version="1.0" encoding="utf-8"?>
<p:tagLst xmlns:p="http://schemas.openxmlformats.org/presentationml/2006/main">
  <p:tag name="KSO_WM_DIAGRAM_VIRTUALLY_FRAME" val="{&quot;height&quot;:369.63086614173227,&quot;left&quot;:177.95,&quot;top&quot;:108.76055118110237,&quot;width&quot;:601.0534645669292}"/>
</p:tagLst>
</file>

<file path=ppt/tags/tag24.xml><?xml version="1.0" encoding="utf-8"?>
<p:tagLst xmlns:p="http://schemas.openxmlformats.org/presentationml/2006/main">
  <p:tag name="KSO_WM_DIAGRAM_VIRTUALLY_FRAME" val="{&quot;height&quot;:369.63086614173227,&quot;left&quot;:177.95,&quot;top&quot;:108.76055118110237,&quot;width&quot;:601.0534645669292}"/>
</p:tagLst>
</file>

<file path=ppt/tags/tag25.xml><?xml version="1.0" encoding="utf-8"?>
<p:tagLst xmlns:p="http://schemas.openxmlformats.org/presentationml/2006/main">
  <p:tag name="KSO_WM_DIAGRAM_VIRTUALLY_FRAME" val="{&quot;height&quot;:369.63086614173227,&quot;left&quot;:177.95,&quot;top&quot;:108.76055118110237,&quot;width&quot;:601.0534645669292}"/>
</p:tagLst>
</file>

<file path=ppt/tags/tag26.xml><?xml version="1.0" encoding="utf-8"?>
<p:tagLst xmlns:p="http://schemas.openxmlformats.org/presentationml/2006/main">
  <p:tag name="KSO_WM_DIAGRAM_VIRTUALLY_FRAME" val="{&quot;height&quot;:369.63086614173227,&quot;left&quot;:177.95,&quot;top&quot;:108.76055118110237,&quot;width&quot;:601.0534645669292}"/>
</p:tagLst>
</file>

<file path=ppt/tags/tag27.xml><?xml version="1.0" encoding="utf-8"?>
<p:tagLst xmlns:p="http://schemas.openxmlformats.org/presentationml/2006/main">
  <p:tag name="KSO_WM_DIAGRAM_VIRTUALLY_FRAME" val="{&quot;height&quot;:369.63086614173227,&quot;left&quot;:177.95,&quot;top&quot;:108.76055118110237,&quot;width&quot;:601.0534645669292}"/>
</p:tagLst>
</file>

<file path=ppt/tags/tag28.xml><?xml version="1.0" encoding="utf-8"?>
<p:tagLst xmlns:p="http://schemas.openxmlformats.org/presentationml/2006/main">
  <p:tag name="KSO_WM_DIAGRAM_VIRTUALLY_FRAME" val="{&quot;height&quot;:369.63086614173227,&quot;left&quot;:177.95,&quot;top&quot;:108.76055118110237,&quot;width&quot;:601.0534645669292}"/>
</p:tagLst>
</file>

<file path=ppt/tags/tag29.xml><?xml version="1.0" encoding="utf-8"?>
<p:tagLst xmlns:p="http://schemas.openxmlformats.org/presentationml/2006/main">
  <p:tag name="KSO_WM_DIAGRAM_VIRTUALLY_FRAME" val="{&quot;height&quot;:369.63086614173227,&quot;left&quot;:177.95,&quot;top&quot;:108.76055118110237,&quot;width&quot;:601.0534645669292}"/>
</p:tagLst>
</file>

<file path=ppt/tags/tag3.xml><?xml version="1.0" encoding="utf-8"?>
<p:tagLst xmlns:p="http://schemas.openxmlformats.org/presentationml/2006/main">
  <p:tag name="KSO_WM_DIAGRAM_VIRTUALLY_FRAME" val="{&quot;height&quot;:255.00000000000006,&quot;left&quot;:32.12503937007874,&quot;top&quot;:214.04905511811026,&quot;width&quot;:890}"/>
</p:tagLst>
</file>

<file path=ppt/tags/tag30.xml><?xml version="1.0" encoding="utf-8"?>
<p:tagLst xmlns:p="http://schemas.openxmlformats.org/presentationml/2006/main">
  <p:tag name="KSO_WM_DIAGRAM_VIRTUALLY_FRAME" val="{&quot;height&quot;:369.63086614173227,&quot;left&quot;:177.95,&quot;top&quot;:108.76055118110237,&quot;width&quot;:601.0534645669292}"/>
</p:tagLst>
</file>

<file path=ppt/tags/tag31.xml><?xml version="1.0" encoding="utf-8"?>
<p:tagLst xmlns:p="http://schemas.openxmlformats.org/presentationml/2006/main">
  <p:tag name="KSO_WM_DIAGRAM_VIRTUALLY_FRAME" val="{&quot;height&quot;:369.63086614173227,&quot;left&quot;:177.95,&quot;top&quot;:108.76055118110237,&quot;width&quot;:601.0534645669292}"/>
</p:tagLst>
</file>

<file path=ppt/tags/tag32.xml><?xml version="1.0" encoding="utf-8"?>
<p:tagLst xmlns:p="http://schemas.openxmlformats.org/presentationml/2006/main">
  <p:tag name="KSO_WM_DIAGRAM_VIRTUALLY_FRAME" val="{&quot;height&quot;:394.36181693383514,&quot;left&quot;:68.32677732856382,&quot;top&quot;:99.62334350158635,&quot;width&quot;:804.4018840887592}"/>
</p:tagLst>
</file>

<file path=ppt/tags/tag33.xml><?xml version="1.0" encoding="utf-8"?>
<p:tagLst xmlns:p="http://schemas.openxmlformats.org/presentationml/2006/main">
  <p:tag name="KSO_WM_DIAGRAM_VIRTUALLY_FRAME" val="{&quot;height&quot;:394.36181693383514,&quot;left&quot;:68.32677732856382,&quot;top&quot;:99.62334350158635,&quot;width&quot;:804.4018840887592}"/>
</p:tagLst>
</file>

<file path=ppt/tags/tag34.xml><?xml version="1.0" encoding="utf-8"?>
<p:tagLst xmlns:p="http://schemas.openxmlformats.org/presentationml/2006/main">
  <p:tag name="KSO_WM_DIAGRAM_VIRTUALLY_FRAME" val="{&quot;height&quot;:394.36181693383514,&quot;left&quot;:68.32677732856382,&quot;top&quot;:99.62334350158635,&quot;width&quot;:804.4018840887592}"/>
</p:tagLst>
</file>

<file path=ppt/tags/tag35.xml><?xml version="1.0" encoding="utf-8"?>
<p:tagLst xmlns:p="http://schemas.openxmlformats.org/presentationml/2006/main">
  <p:tag name="KSO_WM_DIAGRAM_VIRTUALLY_FRAME" val="{&quot;height&quot;:394.36181693383514,&quot;left&quot;:68.32677732856382,&quot;top&quot;:99.62334350158635,&quot;width&quot;:804.4018840887592}"/>
</p:tagLst>
</file>

<file path=ppt/tags/tag36.xml><?xml version="1.0" encoding="utf-8"?>
<p:tagLst xmlns:p="http://schemas.openxmlformats.org/presentationml/2006/main">
  <p:tag name="KSO_WM_DIAGRAM_VIRTUALLY_FRAME" val="{&quot;height&quot;:394.36181693383514,&quot;left&quot;:68.32677732856382,&quot;top&quot;:99.62334350158635,&quot;width&quot;:804.4018840887592}"/>
</p:tagLst>
</file>

<file path=ppt/tags/tag37.xml><?xml version="1.0" encoding="utf-8"?>
<p:tagLst xmlns:p="http://schemas.openxmlformats.org/presentationml/2006/main">
  <p:tag name="KSO_WM_DIAGRAM_VIRTUALLY_FRAME" val="{&quot;height&quot;:394.36181693383514,&quot;left&quot;:68.32677732856382,&quot;top&quot;:99.62334350158635,&quot;width&quot;:804.4018840887592}"/>
</p:tagLst>
</file>

<file path=ppt/tags/tag38.xml><?xml version="1.0" encoding="utf-8"?>
<p:tagLst xmlns:p="http://schemas.openxmlformats.org/presentationml/2006/main">
  <p:tag name="KSO_WM_DIAGRAM_VIRTUALLY_FRAME" val="{&quot;height&quot;:394.36181693383514,&quot;left&quot;:68.32677732856382,&quot;top&quot;:99.62334350158635,&quot;width&quot;:804.4018840887592}"/>
</p:tagLst>
</file>

<file path=ppt/tags/tag39.xml><?xml version="1.0" encoding="utf-8"?>
<p:tagLst xmlns:p="http://schemas.openxmlformats.org/presentationml/2006/main">
  <p:tag name="KSO_WM_DIAGRAM_VIRTUALLY_FRAME" val="{&quot;height&quot;:394.36181693383514,&quot;left&quot;:68.32677732856382,&quot;top&quot;:99.62334350158635,&quot;width&quot;:804.4018840887592}"/>
</p:tagLst>
</file>

<file path=ppt/tags/tag4.xml><?xml version="1.0" encoding="utf-8"?>
<p:tagLst xmlns:p="http://schemas.openxmlformats.org/presentationml/2006/main">
  <p:tag name="KSO_WM_DIAGRAM_VIRTUALLY_FRAME" val="{&quot;height&quot;:255.00000000000006,&quot;left&quot;:32.12503937007874,&quot;top&quot;:214.04905511811026,&quot;width&quot;:890}"/>
</p:tagLst>
</file>

<file path=ppt/tags/tag40.xml><?xml version="1.0" encoding="utf-8"?>
<p:tagLst xmlns:p="http://schemas.openxmlformats.org/presentationml/2006/main">
  <p:tag name="KSO_WM_DIAGRAM_VIRTUALLY_FRAME" val="{&quot;height&quot;:394.36181693383514,&quot;left&quot;:68.32677732856382,&quot;top&quot;:99.62334350158635,&quot;width&quot;:804.4018840887592}"/>
</p:tagLst>
</file>

<file path=ppt/tags/tag41.xml><?xml version="1.0" encoding="utf-8"?>
<p:tagLst xmlns:p="http://schemas.openxmlformats.org/presentationml/2006/main">
  <p:tag name="KSO_WM_DIAGRAM_VIRTUALLY_FRAME" val="{&quot;height&quot;:394.36181693383514,&quot;left&quot;:68.32677732856382,&quot;top&quot;:99.62334350158635,&quot;width&quot;:804.4018840887592}"/>
</p:tagLst>
</file>

<file path=ppt/tags/tag42.xml><?xml version="1.0" encoding="utf-8"?>
<p:tagLst xmlns:p="http://schemas.openxmlformats.org/presentationml/2006/main">
  <p:tag name="KSO_WM_DIAGRAM_VIRTUALLY_FRAME" val="{&quot;height&quot;:394.36181693383514,&quot;left&quot;:68.32677732856382,&quot;top&quot;:99.62334350158635,&quot;width&quot;:804.4018840887592}"/>
</p:tagLst>
</file>

<file path=ppt/tags/tag43.xml><?xml version="1.0" encoding="utf-8"?>
<p:tagLst xmlns:p="http://schemas.openxmlformats.org/presentationml/2006/main">
  <p:tag name="KSO_WM_DIAGRAM_VIRTUALLY_FRAME" val="{&quot;height&quot;:394.36181693383514,&quot;left&quot;:68.32677732856382,&quot;top&quot;:99.62334350158635,&quot;width&quot;:804.4018840887592}"/>
</p:tagLst>
</file>

<file path=ppt/tags/tag44.xml><?xml version="1.0" encoding="utf-8"?>
<p:tagLst xmlns:p="http://schemas.openxmlformats.org/presentationml/2006/main">
  <p:tag name="KSO_WM_DIAGRAM_VIRTUALLY_FRAME" val="{&quot;height&quot;:394.36181693383514,&quot;left&quot;:68.32677732856382,&quot;top&quot;:99.62334350158635,&quot;width&quot;:804.4018840887592}"/>
</p:tagLst>
</file>

<file path=ppt/tags/tag45.xml><?xml version="1.0" encoding="utf-8"?>
<p:tagLst xmlns:p="http://schemas.openxmlformats.org/presentationml/2006/main">
  <p:tag name="KSO_WM_DIAGRAM_VIRTUALLY_FRAME" val="{&quot;height&quot;:394.36181693383514,&quot;left&quot;:68.32677732856382,&quot;top&quot;:99.62334350158635,&quot;width&quot;:804.4018840887592}"/>
</p:tagLst>
</file>

<file path=ppt/tags/tag46.xml><?xml version="1.0" encoding="utf-8"?>
<p:tagLst xmlns:p="http://schemas.openxmlformats.org/presentationml/2006/main">
  <p:tag name="KSO_WM_DIAGRAM_VIRTUALLY_FRAME" val="{&quot;height&quot;:394.36181693383514,&quot;left&quot;:68.32677732856382,&quot;top&quot;:99.62334350158635,&quot;width&quot;:804.4018840887592}"/>
</p:tagLst>
</file>

<file path=ppt/tags/tag47.xml><?xml version="1.0" encoding="utf-8"?>
<p:tagLst xmlns:p="http://schemas.openxmlformats.org/presentationml/2006/main">
  <p:tag name="KSO_WM_DIAGRAM_VIRTUALLY_FRAME" val="{&quot;height&quot;:394.36181693383514,&quot;left&quot;:68.32677732856382,&quot;top&quot;:99.62334350158635,&quot;width&quot;:804.4018840887592}"/>
</p:tagLst>
</file>

<file path=ppt/tags/tag48.xml><?xml version="1.0" encoding="utf-8"?>
<p:tagLst xmlns:p="http://schemas.openxmlformats.org/presentationml/2006/main">
  <p:tag name="KSO_WM_DIAGRAM_VIRTUALLY_FRAME" val="{&quot;height&quot;:394.36181693383514,&quot;left&quot;:68.32677732856382,&quot;top&quot;:99.62334350158635,&quot;width&quot;:804.4018840887592}"/>
</p:tagLst>
</file>

<file path=ppt/tags/tag49.xml><?xml version="1.0" encoding="utf-8"?>
<p:tagLst xmlns:p="http://schemas.openxmlformats.org/presentationml/2006/main">
  <p:tag name="KSO_WM_DIAGRAM_VIRTUALLY_FRAME" val="{&quot;height&quot;:394.36181693383514,&quot;left&quot;:68.32677732856382,&quot;top&quot;:99.62334350158635,&quot;width&quot;:804.4018840887592}"/>
</p:tagLst>
</file>

<file path=ppt/tags/tag5.xml><?xml version="1.0" encoding="utf-8"?>
<p:tagLst xmlns:p="http://schemas.openxmlformats.org/presentationml/2006/main">
  <p:tag name="KSO_WM_DIAGRAM_VIRTUALLY_FRAME" val="{&quot;height&quot;:255.00000000000006,&quot;left&quot;:32.12503937007874,&quot;top&quot;:214.04905511811026,&quot;width&quot;:890}"/>
</p:tagLst>
</file>

<file path=ppt/tags/tag50.xml><?xml version="1.0" encoding="utf-8"?>
<p:tagLst xmlns:p="http://schemas.openxmlformats.org/presentationml/2006/main">
  <p:tag name="KSO_WM_DIAGRAM_VIRTUALLY_FRAME" val="{&quot;height&quot;:341.6733070866142,&quot;left&quot;:48.51322834645669,&quot;top&quot;:119.70173228346457,&quot;width&quot;:847.4105511811024}"/>
</p:tagLst>
</file>

<file path=ppt/tags/tag51.xml><?xml version="1.0" encoding="utf-8"?>
<p:tagLst xmlns:p="http://schemas.openxmlformats.org/presentationml/2006/main">
  <p:tag name="KSO_WM_DIAGRAM_VIRTUALLY_FRAME" val="{&quot;height&quot;:341.6733070866142,&quot;left&quot;:48.51322834645669,&quot;top&quot;:119.70173228346457,&quot;width&quot;:847.4105511811024}"/>
</p:tagLst>
</file>

<file path=ppt/tags/tag52.xml><?xml version="1.0" encoding="utf-8"?>
<p:tagLst xmlns:p="http://schemas.openxmlformats.org/presentationml/2006/main">
  <p:tag name="KSO_WM_DIAGRAM_VIRTUALLY_FRAME" val="{&quot;height&quot;:341.6733070866142,&quot;left&quot;:48.51322834645669,&quot;top&quot;:119.70173228346457,&quot;width&quot;:847.4105511811024}"/>
</p:tagLst>
</file>

<file path=ppt/tags/tag53.xml><?xml version="1.0" encoding="utf-8"?>
<p:tagLst xmlns:p="http://schemas.openxmlformats.org/presentationml/2006/main">
  <p:tag name="KSO_WM_DIAGRAM_VIRTUALLY_FRAME" val="{&quot;height&quot;:341.6733070866142,&quot;left&quot;:48.51322834645669,&quot;top&quot;:119.70173228346457,&quot;width&quot;:847.4105511811024}"/>
</p:tagLst>
</file>

<file path=ppt/tags/tag54.xml><?xml version="1.0" encoding="utf-8"?>
<p:tagLst xmlns:p="http://schemas.openxmlformats.org/presentationml/2006/main">
  <p:tag name="KSO_WM_DIAGRAM_VIRTUALLY_FRAME" val="{&quot;height&quot;:341.6733070866142,&quot;left&quot;:48.51322834645669,&quot;top&quot;:119.70173228346457,&quot;width&quot;:847.4105511811024}"/>
</p:tagLst>
</file>

<file path=ppt/tags/tag55.xml><?xml version="1.0" encoding="utf-8"?>
<p:tagLst xmlns:p="http://schemas.openxmlformats.org/presentationml/2006/main">
  <p:tag name="KSO_WM_DIAGRAM_VIRTUALLY_FRAME" val="{&quot;height&quot;:341.6733070866142,&quot;left&quot;:48.51322834645669,&quot;top&quot;:119.70173228346457,&quot;width&quot;:847.4105511811024}"/>
</p:tagLst>
</file>

<file path=ppt/tags/tag56.xml><?xml version="1.0" encoding="utf-8"?>
<p:tagLst xmlns:p="http://schemas.openxmlformats.org/presentationml/2006/main">
  <p:tag name="KSO_WM_DIAGRAM_VIRTUALLY_FRAME" val="{&quot;height&quot;:341.6733070866142,&quot;left&quot;:48.51322834645669,&quot;top&quot;:119.70173228346457,&quot;width&quot;:847.4105511811024}"/>
</p:tagLst>
</file>

<file path=ppt/tags/tag57.xml><?xml version="1.0" encoding="utf-8"?>
<p:tagLst xmlns:p="http://schemas.openxmlformats.org/presentationml/2006/main">
  <p:tag name="KSO_WM_DIAGRAM_VIRTUALLY_FRAME" val="{&quot;height&quot;:341.6733070866142,&quot;left&quot;:48.51322834645669,&quot;top&quot;:119.70173228346457,&quot;width&quot;:847.4105511811024}"/>
</p:tagLst>
</file>

<file path=ppt/tags/tag58.xml><?xml version="1.0" encoding="utf-8"?>
<p:tagLst xmlns:p="http://schemas.openxmlformats.org/presentationml/2006/main">
  <p:tag name="KSO_WM_DIAGRAM_VIRTUALLY_FRAME" val="{&quot;height&quot;:341.6733070866142,&quot;left&quot;:48.51322834645669,&quot;top&quot;:119.70173228346457,&quot;width&quot;:847.4105511811024}"/>
</p:tagLst>
</file>

<file path=ppt/tags/tag59.xml><?xml version="1.0" encoding="utf-8"?>
<p:tagLst xmlns:p="http://schemas.openxmlformats.org/presentationml/2006/main">
  <p:tag name="KSO_WM_DIAGRAM_VIRTUALLY_FRAME" val="{&quot;height&quot;:341.6733070866142,&quot;left&quot;:48.51322834645669,&quot;top&quot;:119.70173228346457,&quot;width&quot;:847.4105511811024}"/>
</p:tagLst>
</file>

<file path=ppt/tags/tag6.xml><?xml version="1.0" encoding="utf-8"?>
<p:tagLst xmlns:p="http://schemas.openxmlformats.org/presentationml/2006/main">
  <p:tag name="KSO_WM_DIAGRAM_VIRTUALLY_FRAME" val="{&quot;height&quot;:255.00000000000006,&quot;left&quot;:32.12503937007874,&quot;top&quot;:214.04905511811026,&quot;width&quot;:890}"/>
</p:tagLst>
</file>

<file path=ppt/tags/tag60.xml><?xml version="1.0" encoding="utf-8"?>
<p:tagLst xmlns:p="http://schemas.openxmlformats.org/presentationml/2006/main">
  <p:tag name="KSO_WM_DIAGRAM_VIRTUALLY_FRAME" val="{&quot;height&quot;:341.6733070866142,&quot;left&quot;:48.51322834645669,&quot;top&quot;:119.70173228346457,&quot;width&quot;:847.4105511811024}"/>
</p:tagLst>
</file>

<file path=ppt/tags/tag61.xml><?xml version="1.0" encoding="utf-8"?>
<p:tagLst xmlns:p="http://schemas.openxmlformats.org/presentationml/2006/main">
  <p:tag name="KSO_WM_DIAGRAM_VIRTUALLY_FRAME" val="{&quot;height&quot;:341.6733070866142,&quot;left&quot;:48.51322834645669,&quot;top&quot;:119.70173228346457,&quot;width&quot;:847.4105511811024}"/>
</p:tagLst>
</file>

<file path=ppt/tags/tag62.xml><?xml version="1.0" encoding="utf-8"?>
<p:tagLst xmlns:p="http://schemas.openxmlformats.org/presentationml/2006/main">
  <p:tag name="TABLE_ENDDRAG_ORIGIN_RECT" val="623*256"/>
  <p:tag name="TABLE_ENDDRAG_RECT" val="229*130*623*256"/>
</p:tagLst>
</file>

<file path=ppt/tags/tag63.xml><?xml version="1.0" encoding="utf-8"?>
<p:tagLst xmlns:p="http://schemas.openxmlformats.org/presentationml/2006/main">
  <p:tag name="TABLE_ENDDRAG_ORIGIN_RECT" val="651*275"/>
  <p:tag name="TABLE_ENDDRAG_RECT" val="239*111*651*275"/>
</p:tagLst>
</file>

<file path=ppt/tags/tag64.xml><?xml version="1.0" encoding="utf-8"?>
<p:tagLst xmlns:p="http://schemas.openxmlformats.org/presentationml/2006/main">
  <p:tag name="TABLE_ENDDRAG_ORIGIN_RECT" val="623*256"/>
  <p:tag name="TABLE_ENDDRAG_RECT" val="229*130*623*256"/>
</p:tagLst>
</file>

<file path=ppt/tags/tag65.xml><?xml version="1.0" encoding="utf-8"?>
<p:tagLst xmlns:p="http://schemas.openxmlformats.org/presentationml/2006/main">
  <p:tag name="TABLE_ENDDRAG_ORIGIN_RECT" val="623*256"/>
  <p:tag name="TABLE_ENDDRAG_RECT" val="229*130*623*256"/>
</p:tagLst>
</file>

<file path=ppt/tags/tag66.xml><?xml version="1.0" encoding="utf-8"?>
<p:tagLst xmlns:p="http://schemas.openxmlformats.org/presentationml/2006/main">
  <p:tag name="TABLE_ENDDRAG_ORIGIN_RECT" val="623*256"/>
  <p:tag name="TABLE_ENDDRAG_RECT" val="229*130*623*256"/>
</p:tagLst>
</file>

<file path=ppt/tags/tag67.xml><?xml version="1.0" encoding="utf-8"?>
<p:tagLst xmlns:p="http://schemas.openxmlformats.org/presentationml/2006/main">
  <p:tag name="TABLE_ENDDRAG_ORIGIN_RECT" val="623*256"/>
  <p:tag name="TABLE_ENDDRAG_RECT" val="229*130*623*256"/>
</p:tagLst>
</file>

<file path=ppt/tags/tag68.xml><?xml version="1.0" encoding="utf-8"?>
<p:tagLst xmlns:p="http://schemas.openxmlformats.org/presentationml/2006/main">
  <p:tag name="commondata" val="eyJoZGlkIjoiYzlkMzE1YTI0Y2UxZjQzM2E2MGM2N2E4ZDUwMTllMTIifQ=="/>
  <p:tag name="resource_record_key" val="{&quot;29&quot;:[20405937]}"/>
</p:tagLst>
</file>

<file path=ppt/tags/tag7.xml><?xml version="1.0" encoding="utf-8"?>
<p:tagLst xmlns:p="http://schemas.openxmlformats.org/presentationml/2006/main">
  <p:tag name="KSO_WM_DIAGRAM_VIRTUALLY_FRAME" val="{&quot;height&quot;:255.00000000000006,&quot;left&quot;:32.12503937007874,&quot;top&quot;:214.04905511811026,&quot;width&quot;:890}"/>
</p:tagLst>
</file>

<file path=ppt/tags/tag8.xml><?xml version="1.0" encoding="utf-8"?>
<p:tagLst xmlns:p="http://schemas.openxmlformats.org/presentationml/2006/main">
  <p:tag name="KSO_WM_DIAGRAM_VIRTUALLY_FRAME" val="{&quot;height&quot;:255.00000000000006,&quot;left&quot;:32.12503937007874,&quot;top&quot;:214.04905511811026,&quot;width&quot;:890}"/>
</p:tagLst>
</file>

<file path=ppt/tags/tag9.xml><?xml version="1.0" encoding="utf-8"?>
<p:tagLst xmlns:p="http://schemas.openxmlformats.org/presentationml/2006/main">
  <p:tag name="KSO_WM_DIAGRAM_VIRTUALLY_FRAME" val="{&quot;height&quot;:255.00000000000006,&quot;left&quot;:32.12503937007874,&quot;top&quot;:214.04905511811026,&quot;width&quot;:890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思源黑体 CN Medium"/>
        <a:ea typeface="思源黑体 CN Medium"/>
        <a:cs typeface=""/>
      </a:majorFont>
      <a:minorFont>
        <a:latin typeface="思源黑体 CN Norm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1711</Words>
  <Application>WPS 演示</Application>
  <PresentationFormat>宽屏</PresentationFormat>
  <Paragraphs>364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31" baseType="lpstr">
      <vt:lpstr>Arial</vt:lpstr>
      <vt:lpstr>宋体</vt:lpstr>
      <vt:lpstr>Wingdings</vt:lpstr>
      <vt:lpstr>思源黑体 CN Normal</vt:lpstr>
      <vt:lpstr>思源黑体 CN Medium</vt:lpstr>
      <vt:lpstr>黑体</vt:lpstr>
      <vt:lpstr>思源黑体 CN Bold</vt:lpstr>
      <vt:lpstr>思源黑体 CN Medium</vt:lpstr>
      <vt:lpstr>阿里巴巴普惠体 B</vt:lpstr>
      <vt:lpstr>思源黑体 CN Normal</vt:lpstr>
      <vt:lpstr>Montserrat</vt:lpstr>
      <vt:lpstr>楷体</vt:lpstr>
      <vt:lpstr>微软雅黑</vt:lpstr>
      <vt:lpstr>Arial Unicode MS</vt:lpstr>
      <vt:lpstr>Calibri</vt:lpstr>
      <vt:lpstr>Segoe Print</vt:lpstr>
      <vt:lpstr>思源黑体 CN Normal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福晋</cp:lastModifiedBy>
  <cp:revision>34</cp:revision>
  <dcterms:created xsi:type="dcterms:W3CDTF">2024-01-03T05:22:00Z</dcterms:created>
  <dcterms:modified xsi:type="dcterms:W3CDTF">2024-03-15T03:35:56Z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1B044A1D73984F0FBE90515F093BB38E_13</vt:lpwstr>
  </property>
  <property fmtid="{D5CDD505-2E9C-101B-9397-08002B2CF9AE}" pid="3" name="KSOProductBuildVer">
    <vt:lpwstr>2052-12.1.0.16388</vt:lpwstr>
  </property>
</Properties>
</file>